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1"/>
    <p:sldMasterId id="2147483672" r:id="rId2"/>
  </p:sldMasterIdLst>
  <p:notesMasterIdLst>
    <p:notesMasterId r:id="rId7"/>
  </p:notesMasterIdLst>
  <p:sldIdLst>
    <p:sldId id="260" r:id="rId3"/>
    <p:sldId id="261" r:id="rId4"/>
    <p:sldId id="266" r:id="rId5"/>
    <p:sldId id="267" r:id="rId6"/>
  </p:sldIdLst>
  <p:sldSz cx="12801600" cy="9601200" type="A3"/>
  <p:notesSz cx="6735763" cy="98663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スタイル (中間)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288" autoAdjust="0"/>
    <p:restoredTop sz="94660"/>
  </p:normalViewPr>
  <p:slideViewPr>
    <p:cSldViewPr snapToGrid="0">
      <p:cViewPr varScale="1">
        <p:scale>
          <a:sx n="72" d="100"/>
          <a:sy n="72" d="100"/>
        </p:scale>
        <p:origin x="109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notesMaster" Target="notesMasters/notesMaster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19413" cy="495300"/>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idx="1"/>
          </p:nvPr>
        </p:nvSpPr>
        <p:spPr>
          <a:xfrm>
            <a:off x="3814763" y="0"/>
            <a:ext cx="2919412" cy="495300"/>
          </a:xfrm>
          <a:prstGeom prst="rect">
            <a:avLst/>
          </a:prstGeom>
        </p:spPr>
        <p:txBody>
          <a:bodyPr vert="horz" lIns="91440" tIns="45720" rIns="91440" bIns="45720" rtlCol="0"/>
          <a:lstStyle>
            <a:lvl1pPr algn="r">
              <a:defRPr sz="1200"/>
            </a:lvl1pPr>
          </a:lstStyle>
          <a:p>
            <a:fld id="{779E6BD5-0BF7-45AB-B026-2A88FF0D52CE}" type="datetimeFigureOut">
              <a:rPr kumimoji="1" lang="ja-JP" altLang="en-US" smtClean="0"/>
              <a:t>2023/6/29</a:t>
            </a:fld>
            <a:endParaRPr kumimoji="1" lang="ja-JP" altLang="en-US"/>
          </a:p>
        </p:txBody>
      </p:sp>
      <p:sp>
        <p:nvSpPr>
          <p:cNvPr id="4" name="スライド イメージ プレースホルダー 3"/>
          <p:cNvSpPr>
            <a:spLocks noGrp="1" noRot="1" noChangeAspect="1"/>
          </p:cNvSpPr>
          <p:nvPr>
            <p:ph type="sldImg" idx="2"/>
          </p:nvPr>
        </p:nvSpPr>
        <p:spPr>
          <a:xfrm>
            <a:off x="1147763" y="1233488"/>
            <a:ext cx="4440237" cy="3328987"/>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ー 4"/>
          <p:cNvSpPr>
            <a:spLocks noGrp="1"/>
          </p:cNvSpPr>
          <p:nvPr>
            <p:ph type="body" sz="quarter" idx="3"/>
          </p:nvPr>
        </p:nvSpPr>
        <p:spPr>
          <a:xfrm>
            <a:off x="673100" y="4748213"/>
            <a:ext cx="5389563" cy="3884612"/>
          </a:xfrm>
          <a:prstGeom prst="rect">
            <a:avLst/>
          </a:prstGeom>
        </p:spPr>
        <p:txBody>
          <a:bodyPr vert="horz" lIns="91440" tIns="45720" rIns="91440" bIns="45720" rtlCol="0"/>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6" name="フッター プレースホルダー 5"/>
          <p:cNvSpPr>
            <a:spLocks noGrp="1"/>
          </p:cNvSpPr>
          <p:nvPr>
            <p:ph type="ftr" sz="quarter" idx="4"/>
          </p:nvPr>
        </p:nvSpPr>
        <p:spPr>
          <a:xfrm>
            <a:off x="0" y="9371013"/>
            <a:ext cx="2919413" cy="495300"/>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3814763" y="9371013"/>
            <a:ext cx="2919412" cy="495300"/>
          </a:xfrm>
          <a:prstGeom prst="rect">
            <a:avLst/>
          </a:prstGeom>
        </p:spPr>
        <p:txBody>
          <a:bodyPr vert="horz" lIns="91440" tIns="45720" rIns="91440" bIns="45720" rtlCol="0" anchor="b"/>
          <a:lstStyle>
            <a:lvl1pPr algn="r">
              <a:defRPr sz="1200"/>
            </a:lvl1pPr>
          </a:lstStyle>
          <a:p>
            <a:fld id="{4B10DE2E-11AE-4911-BFBF-66C89D7D779C}" type="slidenum">
              <a:rPr kumimoji="1" lang="ja-JP" altLang="en-US" smtClean="0"/>
              <a:t>‹#›</a:t>
            </a:fld>
            <a:endParaRPr kumimoji="1" lang="ja-JP" altLang="en-US"/>
          </a:p>
        </p:txBody>
      </p:sp>
    </p:spTree>
    <p:extLst>
      <p:ext uri="{BB962C8B-B14F-4D97-AF65-F5344CB8AC3E}">
        <p14:creationId xmlns:p14="http://schemas.microsoft.com/office/powerpoint/2010/main" val="4084529036"/>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ja-JP" altLang="en-US"/>
              <a:t>マスター タイトルの書式設定</a:t>
            </a:r>
            <a:endParaRPr lang="en-US" dirty="0"/>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ja-JP" altLang="en-US"/>
              <a:t>マスター サブタイトルの書式設定</a:t>
            </a:r>
            <a:endParaRPr lang="en-US" dirty="0"/>
          </a:p>
        </p:txBody>
      </p:sp>
      <p:sp>
        <p:nvSpPr>
          <p:cNvPr id="4" name="Date Placeholder 3"/>
          <p:cNvSpPr>
            <a:spLocks noGrp="1"/>
          </p:cNvSpPr>
          <p:nvPr>
            <p:ph type="dt" sz="half" idx="10"/>
          </p:nvPr>
        </p:nvSpPr>
        <p:spPr/>
        <p:txBody>
          <a:bodyPr/>
          <a:lstStyle/>
          <a:p>
            <a:fld id="{9BF8BC65-30D6-4A1C-B1D2-304D9395AA5C}" type="datetimeFigureOut">
              <a:rPr kumimoji="1" lang="ja-JP" altLang="en-US" smtClean="0"/>
              <a:t>2023/6/29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3636183E-A523-4469-9DE4-5CC508B014A5}" type="slidenum">
              <a:rPr kumimoji="1" lang="ja-JP" altLang="en-US" smtClean="0"/>
              <a:t>‹#›</a:t>
            </a:fld>
            <a:endParaRPr kumimoji="1" lang="ja-JP" altLang="en-US"/>
          </a:p>
        </p:txBody>
      </p:sp>
    </p:spTree>
    <p:extLst>
      <p:ext uri="{BB962C8B-B14F-4D97-AF65-F5344CB8AC3E}">
        <p14:creationId xmlns:p14="http://schemas.microsoft.com/office/powerpoint/2010/main" val="42845104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idx="1"/>
          </p:nvPr>
        </p:nvSpPr>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9BF8BC65-30D6-4A1C-B1D2-304D9395AA5C}" type="datetimeFigureOut">
              <a:rPr kumimoji="1" lang="ja-JP" altLang="en-US" smtClean="0"/>
              <a:t>2023/6/29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3636183E-A523-4469-9DE4-5CC508B014A5}" type="slidenum">
              <a:rPr kumimoji="1" lang="ja-JP" altLang="en-US" smtClean="0"/>
              <a:t>‹#›</a:t>
            </a:fld>
            <a:endParaRPr kumimoji="1" lang="ja-JP" altLang="en-US"/>
          </a:p>
        </p:txBody>
      </p:sp>
    </p:spTree>
    <p:extLst>
      <p:ext uri="{BB962C8B-B14F-4D97-AF65-F5344CB8AC3E}">
        <p14:creationId xmlns:p14="http://schemas.microsoft.com/office/powerpoint/2010/main" val="35760995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ja-JP" altLang="en-US"/>
              <a:t>マスター タイトルの書式設定</a:t>
            </a:r>
            <a:endParaRPr lang="en-US" dirty="0"/>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fld id="{9BF8BC65-30D6-4A1C-B1D2-304D9395AA5C}" type="datetimeFigureOut">
              <a:rPr kumimoji="1" lang="ja-JP" altLang="en-US" smtClean="0"/>
              <a:t>2023/6/29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3636183E-A523-4469-9DE4-5CC508B014A5}" type="slidenum">
              <a:rPr kumimoji="1" lang="ja-JP" altLang="en-US" smtClean="0"/>
              <a:t>‹#›</a:t>
            </a:fld>
            <a:endParaRPr kumimoji="1" lang="ja-JP" altLang="en-US"/>
          </a:p>
        </p:txBody>
      </p:sp>
    </p:spTree>
    <p:extLst>
      <p:ext uri="{BB962C8B-B14F-4D97-AF65-F5344CB8AC3E}">
        <p14:creationId xmlns:p14="http://schemas.microsoft.com/office/powerpoint/2010/main" val="20940949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sz="half" idx="1"/>
          </p:nvPr>
        </p:nvSpPr>
        <p:spPr>
          <a:xfrm>
            <a:off x="880110" y="2555875"/>
            <a:ext cx="5440680" cy="6091873"/>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Content Placeholder 3"/>
          <p:cNvSpPr>
            <a:spLocks noGrp="1"/>
          </p:cNvSpPr>
          <p:nvPr>
            <p:ph sz="half" idx="2"/>
          </p:nvPr>
        </p:nvSpPr>
        <p:spPr>
          <a:xfrm>
            <a:off x="6480810" y="2555875"/>
            <a:ext cx="5440680" cy="6091873"/>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Date Placeholder 4"/>
          <p:cNvSpPr>
            <a:spLocks noGrp="1"/>
          </p:cNvSpPr>
          <p:nvPr>
            <p:ph type="dt" sz="half" idx="10"/>
          </p:nvPr>
        </p:nvSpPr>
        <p:spPr/>
        <p:txBody>
          <a:bodyPr/>
          <a:lstStyle/>
          <a:p>
            <a:fld id="{9BF8BC65-30D6-4A1C-B1D2-304D9395AA5C}" type="datetimeFigureOut">
              <a:rPr kumimoji="1" lang="ja-JP" altLang="en-US" smtClean="0"/>
              <a:t>2023/6/29</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3636183E-A523-4469-9DE4-5CC508B014A5}" type="slidenum">
              <a:rPr kumimoji="1" lang="ja-JP" altLang="en-US" smtClean="0"/>
              <a:t>‹#›</a:t>
            </a:fld>
            <a:endParaRPr kumimoji="1" lang="ja-JP" altLang="en-US"/>
          </a:p>
        </p:txBody>
      </p:sp>
    </p:spTree>
    <p:extLst>
      <p:ext uri="{BB962C8B-B14F-4D97-AF65-F5344CB8AC3E}">
        <p14:creationId xmlns:p14="http://schemas.microsoft.com/office/powerpoint/2010/main" val="20159690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ja-JP" altLang="en-US"/>
              <a:t>マスター タイトルの書式設定</a:t>
            </a:r>
            <a:endParaRPr lang="en-US" dirty="0"/>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ja-JP" altLang="en-US"/>
              <a:t>マスター テキストの書式設定</a:t>
            </a:r>
          </a:p>
        </p:txBody>
      </p:sp>
      <p:sp>
        <p:nvSpPr>
          <p:cNvPr id="4" name="Content Placeholder 3"/>
          <p:cNvSpPr>
            <a:spLocks noGrp="1"/>
          </p:cNvSpPr>
          <p:nvPr>
            <p:ph sz="half" idx="2"/>
          </p:nvPr>
        </p:nvSpPr>
        <p:spPr>
          <a:xfrm>
            <a:off x="881779" y="3507105"/>
            <a:ext cx="5415676" cy="5158423"/>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ja-JP" altLang="en-US"/>
              <a:t>マスター テキストの書式設定</a:t>
            </a:r>
          </a:p>
        </p:txBody>
      </p:sp>
      <p:sp>
        <p:nvSpPr>
          <p:cNvPr id="6" name="Content Placeholder 5"/>
          <p:cNvSpPr>
            <a:spLocks noGrp="1"/>
          </p:cNvSpPr>
          <p:nvPr>
            <p:ph sz="quarter" idx="4"/>
          </p:nvPr>
        </p:nvSpPr>
        <p:spPr>
          <a:xfrm>
            <a:off x="6480811" y="3507105"/>
            <a:ext cx="5442347" cy="5158423"/>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7" name="Date Placeholder 6"/>
          <p:cNvSpPr>
            <a:spLocks noGrp="1"/>
          </p:cNvSpPr>
          <p:nvPr>
            <p:ph type="dt" sz="half" idx="10"/>
          </p:nvPr>
        </p:nvSpPr>
        <p:spPr/>
        <p:txBody>
          <a:bodyPr/>
          <a:lstStyle/>
          <a:p>
            <a:fld id="{9BF8BC65-30D6-4A1C-B1D2-304D9395AA5C}" type="datetimeFigureOut">
              <a:rPr kumimoji="1" lang="ja-JP" altLang="en-US" smtClean="0"/>
              <a:t>2023/6/29</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9" name="Slide Number Placeholder 8"/>
          <p:cNvSpPr>
            <a:spLocks noGrp="1"/>
          </p:cNvSpPr>
          <p:nvPr>
            <p:ph type="sldNum" sz="quarter" idx="12"/>
          </p:nvPr>
        </p:nvSpPr>
        <p:spPr/>
        <p:txBody>
          <a:bodyPr/>
          <a:lstStyle/>
          <a:p>
            <a:fld id="{3636183E-A523-4469-9DE4-5CC508B014A5}" type="slidenum">
              <a:rPr kumimoji="1" lang="ja-JP" altLang="en-US" smtClean="0"/>
              <a:t>‹#›</a:t>
            </a:fld>
            <a:endParaRPr kumimoji="1" lang="ja-JP" altLang="en-US"/>
          </a:p>
        </p:txBody>
      </p:sp>
    </p:spTree>
    <p:extLst>
      <p:ext uri="{BB962C8B-B14F-4D97-AF65-F5344CB8AC3E}">
        <p14:creationId xmlns:p14="http://schemas.microsoft.com/office/powerpoint/2010/main" val="25169644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Date Placeholder 2"/>
          <p:cNvSpPr>
            <a:spLocks noGrp="1"/>
          </p:cNvSpPr>
          <p:nvPr>
            <p:ph type="dt" sz="half" idx="10"/>
          </p:nvPr>
        </p:nvSpPr>
        <p:spPr/>
        <p:txBody>
          <a:bodyPr/>
          <a:lstStyle/>
          <a:p>
            <a:fld id="{9BF8BC65-30D6-4A1C-B1D2-304D9395AA5C}" type="datetimeFigureOut">
              <a:rPr kumimoji="1" lang="ja-JP" altLang="en-US" smtClean="0"/>
              <a:t>2023/6/29</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5" name="Slide Number Placeholder 4"/>
          <p:cNvSpPr>
            <a:spLocks noGrp="1"/>
          </p:cNvSpPr>
          <p:nvPr>
            <p:ph type="sldNum" sz="quarter" idx="12"/>
          </p:nvPr>
        </p:nvSpPr>
        <p:spPr/>
        <p:txBody>
          <a:bodyPr/>
          <a:lstStyle/>
          <a:p>
            <a:fld id="{3636183E-A523-4469-9DE4-5CC508B014A5}" type="slidenum">
              <a:rPr kumimoji="1" lang="ja-JP" altLang="en-US" smtClean="0"/>
              <a:t>‹#›</a:t>
            </a:fld>
            <a:endParaRPr kumimoji="1" lang="ja-JP" altLang="en-US"/>
          </a:p>
        </p:txBody>
      </p:sp>
    </p:spTree>
    <p:extLst>
      <p:ext uri="{BB962C8B-B14F-4D97-AF65-F5344CB8AC3E}">
        <p14:creationId xmlns:p14="http://schemas.microsoft.com/office/powerpoint/2010/main" val="6517738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BF8BC65-30D6-4A1C-B1D2-304D9395AA5C}" type="datetimeFigureOut">
              <a:rPr kumimoji="1" lang="ja-JP" altLang="en-US" smtClean="0"/>
              <a:t>2023/6/29</a:t>
            </a:fld>
            <a:endParaRPr kumimoji="1" lang="ja-JP" altLang="en-US"/>
          </a:p>
        </p:txBody>
      </p:sp>
      <p:sp>
        <p:nvSpPr>
          <p:cNvPr id="3" name="Footer Placeholder 2"/>
          <p:cNvSpPr>
            <a:spLocks noGrp="1"/>
          </p:cNvSpPr>
          <p:nvPr>
            <p:ph type="ftr" sz="quarter" idx="11"/>
          </p:nvPr>
        </p:nvSpPr>
        <p:spPr/>
        <p:txBody>
          <a:bodyPr/>
          <a:lstStyle/>
          <a:p>
            <a:endParaRPr kumimoji="1" lang="ja-JP" altLang="en-US"/>
          </a:p>
        </p:txBody>
      </p:sp>
      <p:sp>
        <p:nvSpPr>
          <p:cNvPr id="4" name="Slide Number Placeholder 3"/>
          <p:cNvSpPr>
            <a:spLocks noGrp="1"/>
          </p:cNvSpPr>
          <p:nvPr>
            <p:ph type="sldNum" sz="quarter" idx="12"/>
          </p:nvPr>
        </p:nvSpPr>
        <p:spPr/>
        <p:txBody>
          <a:bodyPr/>
          <a:lstStyle/>
          <a:p>
            <a:fld id="{3636183E-A523-4469-9DE4-5CC508B014A5}" type="slidenum">
              <a:rPr kumimoji="1" lang="ja-JP" altLang="en-US" smtClean="0"/>
              <a:t>‹#›</a:t>
            </a:fld>
            <a:endParaRPr kumimoji="1" lang="ja-JP" altLang="en-US"/>
          </a:p>
        </p:txBody>
      </p:sp>
    </p:spTree>
    <p:extLst>
      <p:ext uri="{BB962C8B-B14F-4D97-AF65-F5344CB8AC3E}">
        <p14:creationId xmlns:p14="http://schemas.microsoft.com/office/powerpoint/2010/main" val="21171133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ja-JP" altLang="en-US"/>
              <a:t>マスター タイトルの書式設定</a:t>
            </a:r>
            <a:endParaRPr lang="en-US" dirty="0"/>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9BF8BC65-30D6-4A1C-B1D2-304D9395AA5C}" type="datetimeFigureOut">
              <a:rPr kumimoji="1" lang="ja-JP" altLang="en-US" smtClean="0"/>
              <a:t>2023/6/29</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3636183E-A523-4469-9DE4-5CC508B014A5}" type="slidenum">
              <a:rPr kumimoji="1" lang="ja-JP" altLang="en-US" smtClean="0"/>
              <a:t>‹#›</a:t>
            </a:fld>
            <a:endParaRPr kumimoji="1" lang="ja-JP" altLang="en-US"/>
          </a:p>
        </p:txBody>
      </p:sp>
    </p:spTree>
    <p:extLst>
      <p:ext uri="{BB962C8B-B14F-4D97-AF65-F5344CB8AC3E}">
        <p14:creationId xmlns:p14="http://schemas.microsoft.com/office/powerpoint/2010/main" val="38741879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ja-JP" altLang="en-US"/>
              <a:t>マスター タイトルの書式設定</a:t>
            </a:r>
            <a:endParaRPr lang="en-US" dirty="0"/>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ja-JP" altLang="en-US"/>
              <a:t>図を追加</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9BF8BC65-30D6-4A1C-B1D2-304D9395AA5C}" type="datetimeFigureOut">
              <a:rPr kumimoji="1" lang="ja-JP" altLang="en-US" smtClean="0"/>
              <a:t>2023/6/29</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3636183E-A523-4469-9DE4-5CC508B014A5}" type="slidenum">
              <a:rPr kumimoji="1" lang="ja-JP" altLang="en-US" smtClean="0"/>
              <a:t>‹#›</a:t>
            </a:fld>
            <a:endParaRPr kumimoji="1" lang="ja-JP" altLang="en-US"/>
          </a:p>
        </p:txBody>
      </p:sp>
    </p:spTree>
    <p:extLst>
      <p:ext uri="{BB962C8B-B14F-4D97-AF65-F5344CB8AC3E}">
        <p14:creationId xmlns:p14="http://schemas.microsoft.com/office/powerpoint/2010/main" val="4706843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Vertical Text Placeholder 2"/>
          <p:cNvSpPr>
            <a:spLocks noGrp="1"/>
          </p:cNvSpPr>
          <p:nvPr>
            <p:ph type="body" orient="vert" idx="1"/>
          </p:nvPr>
        </p:nvSpPr>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9BF8BC65-30D6-4A1C-B1D2-304D9395AA5C}" type="datetimeFigureOut">
              <a:rPr kumimoji="1" lang="ja-JP" altLang="en-US" smtClean="0"/>
              <a:t>2023/6/29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3636183E-A523-4469-9DE4-5CC508B014A5}" type="slidenum">
              <a:rPr kumimoji="1" lang="ja-JP" altLang="en-US" smtClean="0"/>
              <a:t>‹#›</a:t>
            </a:fld>
            <a:endParaRPr kumimoji="1" lang="ja-JP" altLang="en-US"/>
          </a:p>
        </p:txBody>
      </p:sp>
    </p:spTree>
    <p:extLst>
      <p:ext uri="{BB962C8B-B14F-4D97-AF65-F5344CB8AC3E}">
        <p14:creationId xmlns:p14="http://schemas.microsoft.com/office/powerpoint/2010/main" val="13290264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ja-JP" altLang="en-US"/>
              <a:t>マスター タイトルの書式設定</a:t>
            </a:r>
            <a:endParaRPr lang="en-US" dirty="0"/>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9BF8BC65-30D6-4A1C-B1D2-304D9395AA5C}" type="datetimeFigureOut">
              <a:rPr kumimoji="1" lang="ja-JP" altLang="en-US" smtClean="0"/>
              <a:t>2023/6/29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3636183E-A523-4469-9DE4-5CC508B014A5}" type="slidenum">
              <a:rPr kumimoji="1" lang="ja-JP" altLang="en-US" smtClean="0"/>
              <a:t>‹#›</a:t>
            </a:fld>
            <a:endParaRPr kumimoji="1" lang="ja-JP" altLang="en-US"/>
          </a:p>
        </p:txBody>
      </p:sp>
    </p:spTree>
    <p:extLst>
      <p:ext uri="{BB962C8B-B14F-4D97-AF65-F5344CB8AC3E}">
        <p14:creationId xmlns:p14="http://schemas.microsoft.com/office/powerpoint/2010/main" val="4975536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タイトル スライド">
    <p:spTree>
      <p:nvGrpSpPr>
        <p:cNvPr id="1" name=""/>
        <p:cNvGrpSpPr/>
        <p:nvPr/>
      </p:nvGrpSpPr>
      <p:grpSpPr>
        <a:xfrm>
          <a:off x="0" y="0"/>
          <a:ext cx="0" cy="0"/>
          <a:chOff x="0" y="0"/>
          <a:chExt cx="0" cy="0"/>
        </a:xfrm>
      </p:grpSpPr>
      <p:pic>
        <p:nvPicPr>
          <p:cNvPr id="4" name="Picture 20" descr="ppjtitle"/>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 y="8507730"/>
            <a:ext cx="12822115" cy="1093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14"/>
          <p:cNvSpPr>
            <a:spLocks noChangeArrowheads="1"/>
          </p:cNvSpPr>
          <p:nvPr userDrawn="1"/>
        </p:nvSpPr>
        <p:spPr bwMode="auto">
          <a:xfrm>
            <a:off x="2369528" y="4598354"/>
            <a:ext cx="10432072" cy="10223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gn="ctr">
              <a:defRPr kumimoji="1">
                <a:solidFill>
                  <a:schemeClr val="tx1"/>
                </a:solidFill>
                <a:latin typeface="Arial" panose="020B0604020202020204" pitchFamily="34" charset="0"/>
                <a:ea typeface="ＭＳ Ｐゴシック" panose="020B0600070205080204" pitchFamily="50" charset="-128"/>
              </a:defRPr>
            </a:lvl1pPr>
            <a:lvl2pPr marL="742950" indent="-285750" algn="ctr">
              <a:defRPr kumimoji="1">
                <a:solidFill>
                  <a:schemeClr val="tx1"/>
                </a:solidFill>
                <a:latin typeface="Arial" panose="020B0604020202020204" pitchFamily="34" charset="0"/>
                <a:ea typeface="ＭＳ Ｐゴシック" panose="020B0600070205080204" pitchFamily="50" charset="-128"/>
              </a:defRPr>
            </a:lvl2pPr>
            <a:lvl3pPr marL="1143000" indent="-228600" algn="ctr">
              <a:defRPr kumimoji="1">
                <a:solidFill>
                  <a:schemeClr val="tx1"/>
                </a:solidFill>
                <a:latin typeface="Arial" panose="020B0604020202020204" pitchFamily="34" charset="0"/>
                <a:ea typeface="ＭＳ Ｐゴシック" panose="020B0600070205080204" pitchFamily="50" charset="-128"/>
              </a:defRPr>
            </a:lvl3pPr>
            <a:lvl4pPr marL="1600200" indent="-228600" algn="ctr">
              <a:defRPr kumimoji="1">
                <a:solidFill>
                  <a:schemeClr val="tx1"/>
                </a:solidFill>
                <a:latin typeface="Arial" panose="020B0604020202020204" pitchFamily="34" charset="0"/>
                <a:ea typeface="ＭＳ Ｐゴシック" panose="020B0600070205080204" pitchFamily="50" charset="-128"/>
              </a:defRPr>
            </a:lvl4pPr>
            <a:lvl5pPr marL="2057400" indent="-228600" algn="ctr">
              <a:defRPr kumimoji="1">
                <a:solidFill>
                  <a:schemeClr val="tx1"/>
                </a:solidFill>
                <a:latin typeface="Arial" panose="020B0604020202020204" pitchFamily="34" charset="0"/>
                <a:ea typeface="ＭＳ Ｐゴシック" panose="020B0600070205080204" pitchFamily="50" charset="-128"/>
              </a:defRPr>
            </a:lvl5pPr>
            <a:lvl6pPr marL="2514600" indent="-228600" algn="ctr" eaLnBrk="0" fontAlgn="base" hangingPunct="0">
              <a:spcBef>
                <a:spcPct val="0"/>
              </a:spcBef>
              <a:spcAft>
                <a:spcPct val="0"/>
              </a:spcAft>
              <a:defRPr kumimoji="1">
                <a:solidFill>
                  <a:schemeClr val="tx1"/>
                </a:solidFill>
                <a:latin typeface="Arial" panose="020B0604020202020204" pitchFamily="34" charset="0"/>
                <a:ea typeface="ＭＳ Ｐゴシック" panose="020B0600070205080204" pitchFamily="50" charset="-128"/>
              </a:defRPr>
            </a:lvl6pPr>
            <a:lvl7pPr marL="2971800" indent="-228600" algn="ctr" eaLnBrk="0" fontAlgn="base" hangingPunct="0">
              <a:spcBef>
                <a:spcPct val="0"/>
              </a:spcBef>
              <a:spcAft>
                <a:spcPct val="0"/>
              </a:spcAft>
              <a:defRPr kumimoji="1">
                <a:solidFill>
                  <a:schemeClr val="tx1"/>
                </a:solidFill>
                <a:latin typeface="Arial" panose="020B0604020202020204" pitchFamily="34" charset="0"/>
                <a:ea typeface="ＭＳ Ｐゴシック" panose="020B0600070205080204" pitchFamily="50" charset="-128"/>
              </a:defRPr>
            </a:lvl7pPr>
            <a:lvl8pPr marL="3429000" indent="-228600" algn="ctr" eaLnBrk="0" fontAlgn="base" hangingPunct="0">
              <a:spcBef>
                <a:spcPct val="0"/>
              </a:spcBef>
              <a:spcAft>
                <a:spcPct val="0"/>
              </a:spcAft>
              <a:defRPr kumimoji="1">
                <a:solidFill>
                  <a:schemeClr val="tx1"/>
                </a:solidFill>
                <a:latin typeface="Arial" panose="020B0604020202020204" pitchFamily="34" charset="0"/>
                <a:ea typeface="ＭＳ Ｐゴシック" panose="020B0600070205080204" pitchFamily="50" charset="-128"/>
              </a:defRPr>
            </a:lvl8pPr>
            <a:lvl9pPr marL="3886200" indent="-228600" algn="ctr" eaLnBrk="0" fontAlgn="base" hangingPunct="0">
              <a:spcBef>
                <a:spcPct val="0"/>
              </a:spcBef>
              <a:spcAft>
                <a:spcPct val="0"/>
              </a:spcAft>
              <a:defRPr kumimoji="1">
                <a:solidFill>
                  <a:schemeClr val="tx1"/>
                </a:solidFill>
                <a:latin typeface="Arial" panose="020B0604020202020204" pitchFamily="34" charset="0"/>
                <a:ea typeface="ＭＳ Ｐゴシック" panose="020B0600070205080204" pitchFamily="50" charset="-128"/>
              </a:defRPr>
            </a:lvl9pPr>
          </a:lstStyle>
          <a:p>
            <a:pPr defTabSz="1181679">
              <a:defRPr/>
            </a:pPr>
            <a:endParaRPr lang="ja-JP" altLang="en-US" sz="2326">
              <a:solidFill>
                <a:srgbClr val="000000"/>
              </a:solidFill>
            </a:endParaRPr>
          </a:p>
        </p:txBody>
      </p:sp>
      <p:sp>
        <p:nvSpPr>
          <p:cNvPr id="31747" name="Rectangle 3"/>
          <p:cNvSpPr>
            <a:spLocks noGrp="1" noChangeArrowheads="1"/>
          </p:cNvSpPr>
          <p:nvPr>
            <p:ph type="ctrTitle"/>
          </p:nvPr>
        </p:nvSpPr>
        <p:spPr>
          <a:xfrm>
            <a:off x="2305929" y="2987041"/>
            <a:ext cx="10495671" cy="2058035"/>
          </a:xfrm>
        </p:spPr>
        <p:txBody>
          <a:bodyPr/>
          <a:lstStyle>
            <a:lvl1pPr>
              <a:defRPr sz="5169"/>
            </a:lvl1pPr>
          </a:lstStyle>
          <a:p>
            <a:r>
              <a:rPr lang="ja-JP" altLang="en-US"/>
              <a:t>マスタ タイトルの書式設定</a:t>
            </a:r>
          </a:p>
        </p:txBody>
      </p:sp>
      <p:sp>
        <p:nvSpPr>
          <p:cNvPr id="31748" name="Rectangle 4"/>
          <p:cNvSpPr>
            <a:spLocks noGrp="1" noChangeArrowheads="1"/>
          </p:cNvSpPr>
          <p:nvPr>
            <p:ph type="subTitle" idx="1"/>
          </p:nvPr>
        </p:nvSpPr>
        <p:spPr>
          <a:xfrm>
            <a:off x="1920240" y="5440680"/>
            <a:ext cx="8961120" cy="2453640"/>
          </a:xfrm>
        </p:spPr>
        <p:txBody>
          <a:bodyPr/>
          <a:lstStyle>
            <a:lvl1pPr marL="0" indent="0" algn="ctr">
              <a:buFontTx/>
              <a:buNone/>
              <a:defRPr kumimoji="0"/>
            </a:lvl1pPr>
          </a:lstStyle>
          <a:p>
            <a:r>
              <a:rPr lang="ja-JP" altLang="en-US"/>
              <a:t>国土交通省　観光庁</a:t>
            </a:r>
          </a:p>
          <a:p>
            <a:r>
              <a:rPr lang="ja-JP" altLang="en-US"/>
              <a:t>○○課</a:t>
            </a:r>
          </a:p>
          <a:p>
            <a:r>
              <a:rPr lang="ja-JP" altLang="en-US"/>
              <a:t>平成○○年○○月</a:t>
            </a:r>
          </a:p>
        </p:txBody>
      </p:sp>
      <p:sp>
        <p:nvSpPr>
          <p:cNvPr id="6" name="Rectangle 5"/>
          <p:cNvSpPr>
            <a:spLocks noGrp="1" noChangeArrowheads="1"/>
          </p:cNvSpPr>
          <p:nvPr>
            <p:ph type="dt" sz="half" idx="10"/>
          </p:nvPr>
        </p:nvSpPr>
        <p:spPr/>
        <p:txBody>
          <a:bodyPr/>
          <a:lstStyle>
            <a:lvl1pPr>
              <a:defRPr/>
            </a:lvl1pPr>
          </a:lstStyle>
          <a:p>
            <a:pPr>
              <a:defRPr/>
            </a:pPr>
            <a:endParaRPr lang="en-US" altLang="ja-JP">
              <a:solidFill>
                <a:srgbClr val="000000"/>
              </a:solidFill>
            </a:endParaRPr>
          </a:p>
        </p:txBody>
      </p:sp>
      <p:sp>
        <p:nvSpPr>
          <p:cNvPr id="7" name="Rectangle 6"/>
          <p:cNvSpPr>
            <a:spLocks noGrp="1" noChangeArrowheads="1"/>
          </p:cNvSpPr>
          <p:nvPr>
            <p:ph type="ftr" sz="quarter" idx="11"/>
          </p:nvPr>
        </p:nvSpPr>
        <p:spPr/>
        <p:txBody>
          <a:bodyPr/>
          <a:lstStyle>
            <a:lvl1pPr>
              <a:defRPr/>
            </a:lvl1pPr>
          </a:lstStyle>
          <a:p>
            <a:pPr>
              <a:defRPr/>
            </a:pPr>
            <a:endParaRPr lang="en-US" altLang="ja-JP">
              <a:solidFill>
                <a:srgbClr val="000000"/>
              </a:solidFill>
            </a:endParaRPr>
          </a:p>
        </p:txBody>
      </p:sp>
      <p:sp>
        <p:nvSpPr>
          <p:cNvPr id="8" name="Rectangle 7"/>
          <p:cNvSpPr>
            <a:spLocks noGrp="1" noChangeArrowheads="1"/>
          </p:cNvSpPr>
          <p:nvPr>
            <p:ph type="sldNum" sz="quarter" idx="12"/>
          </p:nvPr>
        </p:nvSpPr>
        <p:spPr>
          <a:xfrm>
            <a:off x="9174480" y="8743315"/>
            <a:ext cx="2987040" cy="666750"/>
          </a:xfrm>
        </p:spPr>
        <p:txBody>
          <a:bodyPr/>
          <a:lstStyle>
            <a:lvl1pPr>
              <a:defRPr/>
            </a:lvl1pPr>
          </a:lstStyle>
          <a:p>
            <a:pPr>
              <a:defRPr/>
            </a:pPr>
            <a:fld id="{EC620D2A-874E-4304-BCFF-B6B66852CA62}" type="slidenum">
              <a:rPr lang="en-US" altLang="ja-JP">
                <a:solidFill>
                  <a:srgbClr val="000000"/>
                </a:solidFill>
              </a:rPr>
              <a:pPr>
                <a:defRPr/>
              </a:pPr>
              <a:t>‹#›</a:t>
            </a:fld>
            <a:endParaRPr lang="en-US" altLang="ja-JP">
              <a:solidFill>
                <a:srgbClr val="000000"/>
              </a:solidFill>
            </a:endParaRPr>
          </a:p>
        </p:txBody>
      </p:sp>
    </p:spTree>
    <p:extLst>
      <p:ext uri="{BB962C8B-B14F-4D97-AF65-F5344CB8AC3E}">
        <p14:creationId xmlns:p14="http://schemas.microsoft.com/office/powerpoint/2010/main" val="4342993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a:t>マスタ タイトルの書式設定</a:t>
            </a:r>
          </a:p>
        </p:txBody>
      </p:sp>
      <p:sp>
        <p:nvSpPr>
          <p:cNvPr id="3" name="コンテンツ プレースホルダ 2"/>
          <p:cNvSpPr>
            <a:spLocks noGrp="1"/>
          </p:cNvSpPr>
          <p:nvPr>
            <p:ph idx="1"/>
          </p:nvPr>
        </p:nvSpPr>
        <p:spPr/>
        <p:txBody>
          <a:body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Rectangle 3"/>
          <p:cNvSpPr>
            <a:spLocks noGrp="1" noChangeArrowheads="1"/>
          </p:cNvSpPr>
          <p:nvPr>
            <p:ph type="dt" sz="half" idx="10"/>
          </p:nvPr>
        </p:nvSpPr>
        <p:spPr>
          <a:ln/>
        </p:spPr>
        <p:txBody>
          <a:bodyPr/>
          <a:lstStyle>
            <a:lvl1pPr>
              <a:defRPr/>
            </a:lvl1pPr>
          </a:lstStyle>
          <a:p>
            <a:pPr>
              <a:defRPr/>
            </a:pPr>
            <a:endParaRPr lang="en-US" altLang="ja-JP">
              <a:solidFill>
                <a:srgbClr val="000000"/>
              </a:solidFill>
            </a:endParaRPr>
          </a:p>
        </p:txBody>
      </p:sp>
      <p:sp>
        <p:nvSpPr>
          <p:cNvPr id="5" name="Rectangle 4"/>
          <p:cNvSpPr>
            <a:spLocks noGrp="1" noChangeArrowheads="1"/>
          </p:cNvSpPr>
          <p:nvPr>
            <p:ph type="ftr" sz="quarter" idx="11"/>
          </p:nvPr>
        </p:nvSpPr>
        <p:spPr>
          <a:ln/>
        </p:spPr>
        <p:txBody>
          <a:bodyPr/>
          <a:lstStyle>
            <a:lvl1pPr>
              <a:defRPr/>
            </a:lvl1pPr>
          </a:lstStyle>
          <a:p>
            <a:pPr>
              <a:defRPr/>
            </a:pPr>
            <a:endParaRPr lang="en-US" altLang="ja-JP">
              <a:solidFill>
                <a:srgbClr val="000000"/>
              </a:solidFill>
            </a:endParaRPr>
          </a:p>
        </p:txBody>
      </p:sp>
      <p:sp>
        <p:nvSpPr>
          <p:cNvPr id="6" name="Rectangle 5"/>
          <p:cNvSpPr>
            <a:spLocks noGrp="1" noChangeArrowheads="1"/>
          </p:cNvSpPr>
          <p:nvPr>
            <p:ph type="sldNum" sz="quarter" idx="12"/>
          </p:nvPr>
        </p:nvSpPr>
        <p:spPr>
          <a:ln/>
        </p:spPr>
        <p:txBody>
          <a:bodyPr/>
          <a:lstStyle>
            <a:lvl1pPr>
              <a:defRPr/>
            </a:lvl1pPr>
          </a:lstStyle>
          <a:p>
            <a:pPr>
              <a:defRPr/>
            </a:pPr>
            <a:fld id="{853CC1E1-AE02-4A16-BB0F-FB51E60FEE76}" type="slidenum">
              <a:rPr lang="en-US" altLang="ja-JP">
                <a:solidFill>
                  <a:srgbClr val="000000"/>
                </a:solidFill>
              </a:rPr>
              <a:pPr>
                <a:defRPr/>
              </a:pPr>
              <a:t>‹#›</a:t>
            </a:fld>
            <a:endParaRPr lang="en-US" altLang="ja-JP">
              <a:solidFill>
                <a:srgbClr val="000000"/>
              </a:solidFill>
            </a:endParaRPr>
          </a:p>
        </p:txBody>
      </p:sp>
    </p:spTree>
    <p:extLst>
      <p:ext uri="{BB962C8B-B14F-4D97-AF65-F5344CB8AC3E}">
        <p14:creationId xmlns:p14="http://schemas.microsoft.com/office/powerpoint/2010/main" val="33369101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1011409" y="6169661"/>
            <a:ext cx="10881360" cy="1906905"/>
          </a:xfrm>
        </p:spPr>
        <p:txBody>
          <a:bodyPr anchor="t"/>
          <a:lstStyle>
            <a:lvl1pPr algn="l">
              <a:defRPr sz="5169" b="1" cap="all"/>
            </a:lvl1pPr>
          </a:lstStyle>
          <a:p>
            <a:r>
              <a:rPr lang="ja-JP" altLang="en-US"/>
              <a:t>マスタ タイトルの書式設定</a:t>
            </a:r>
          </a:p>
        </p:txBody>
      </p:sp>
      <p:sp>
        <p:nvSpPr>
          <p:cNvPr id="3" name="テキスト プレースホルダ 2"/>
          <p:cNvSpPr>
            <a:spLocks noGrp="1"/>
          </p:cNvSpPr>
          <p:nvPr>
            <p:ph type="body" idx="1"/>
          </p:nvPr>
        </p:nvSpPr>
        <p:spPr>
          <a:xfrm>
            <a:off x="1011409" y="4069399"/>
            <a:ext cx="10881360" cy="2100262"/>
          </a:xfrm>
        </p:spPr>
        <p:txBody>
          <a:bodyPr anchor="b"/>
          <a:lstStyle>
            <a:lvl1pPr marL="0" indent="0">
              <a:buNone/>
              <a:defRPr sz="2585"/>
            </a:lvl1pPr>
            <a:lvl2pPr marL="590840" indent="0">
              <a:buNone/>
              <a:defRPr sz="2326"/>
            </a:lvl2pPr>
            <a:lvl3pPr marL="1181679" indent="0">
              <a:buNone/>
              <a:defRPr sz="2068"/>
            </a:lvl3pPr>
            <a:lvl4pPr marL="1772519" indent="0">
              <a:buNone/>
              <a:defRPr sz="1809"/>
            </a:lvl4pPr>
            <a:lvl5pPr marL="2363358" indent="0">
              <a:buNone/>
              <a:defRPr sz="1809"/>
            </a:lvl5pPr>
            <a:lvl6pPr marL="2954198" indent="0">
              <a:buNone/>
              <a:defRPr sz="1809"/>
            </a:lvl6pPr>
            <a:lvl7pPr marL="3545037" indent="0">
              <a:buNone/>
              <a:defRPr sz="1809"/>
            </a:lvl7pPr>
            <a:lvl8pPr marL="4135877" indent="0">
              <a:buNone/>
              <a:defRPr sz="1809"/>
            </a:lvl8pPr>
            <a:lvl9pPr marL="4726716" indent="0">
              <a:buNone/>
              <a:defRPr sz="1809"/>
            </a:lvl9pPr>
          </a:lstStyle>
          <a:p>
            <a:pPr lvl="0"/>
            <a:r>
              <a:rPr lang="ja-JP" altLang="en-US"/>
              <a:t>マスタ テキストの書式設定</a:t>
            </a:r>
          </a:p>
        </p:txBody>
      </p:sp>
      <p:sp>
        <p:nvSpPr>
          <p:cNvPr id="4" name="Rectangle 3"/>
          <p:cNvSpPr>
            <a:spLocks noGrp="1" noChangeArrowheads="1"/>
          </p:cNvSpPr>
          <p:nvPr>
            <p:ph type="dt" sz="half" idx="10"/>
          </p:nvPr>
        </p:nvSpPr>
        <p:spPr>
          <a:ln/>
        </p:spPr>
        <p:txBody>
          <a:bodyPr/>
          <a:lstStyle>
            <a:lvl1pPr>
              <a:defRPr/>
            </a:lvl1pPr>
          </a:lstStyle>
          <a:p>
            <a:pPr>
              <a:defRPr/>
            </a:pPr>
            <a:endParaRPr lang="en-US" altLang="ja-JP">
              <a:solidFill>
                <a:srgbClr val="000000"/>
              </a:solidFill>
            </a:endParaRPr>
          </a:p>
        </p:txBody>
      </p:sp>
      <p:sp>
        <p:nvSpPr>
          <p:cNvPr id="5" name="Rectangle 4"/>
          <p:cNvSpPr>
            <a:spLocks noGrp="1" noChangeArrowheads="1"/>
          </p:cNvSpPr>
          <p:nvPr>
            <p:ph type="ftr" sz="quarter" idx="11"/>
          </p:nvPr>
        </p:nvSpPr>
        <p:spPr>
          <a:ln/>
        </p:spPr>
        <p:txBody>
          <a:bodyPr/>
          <a:lstStyle>
            <a:lvl1pPr>
              <a:defRPr/>
            </a:lvl1pPr>
          </a:lstStyle>
          <a:p>
            <a:pPr>
              <a:defRPr/>
            </a:pPr>
            <a:endParaRPr lang="en-US" altLang="ja-JP">
              <a:solidFill>
                <a:srgbClr val="000000"/>
              </a:solidFill>
            </a:endParaRPr>
          </a:p>
        </p:txBody>
      </p:sp>
      <p:sp>
        <p:nvSpPr>
          <p:cNvPr id="6" name="Rectangle 5"/>
          <p:cNvSpPr>
            <a:spLocks noGrp="1" noChangeArrowheads="1"/>
          </p:cNvSpPr>
          <p:nvPr>
            <p:ph type="sldNum" sz="quarter" idx="12"/>
          </p:nvPr>
        </p:nvSpPr>
        <p:spPr>
          <a:ln/>
        </p:spPr>
        <p:txBody>
          <a:bodyPr/>
          <a:lstStyle>
            <a:lvl1pPr>
              <a:defRPr/>
            </a:lvl1pPr>
          </a:lstStyle>
          <a:p>
            <a:pPr>
              <a:defRPr/>
            </a:pPr>
            <a:fld id="{6B320FB8-0E80-4738-83A5-DD2A76AA1550}" type="slidenum">
              <a:rPr lang="en-US" altLang="ja-JP">
                <a:solidFill>
                  <a:srgbClr val="000000"/>
                </a:solidFill>
              </a:rPr>
              <a:pPr>
                <a:defRPr/>
              </a:pPr>
              <a:t>‹#›</a:t>
            </a:fld>
            <a:endParaRPr lang="en-US" altLang="ja-JP">
              <a:solidFill>
                <a:srgbClr val="000000"/>
              </a:solidFill>
            </a:endParaRPr>
          </a:p>
        </p:txBody>
      </p:sp>
    </p:spTree>
    <p:extLst>
      <p:ext uri="{BB962C8B-B14F-4D97-AF65-F5344CB8AC3E}">
        <p14:creationId xmlns:p14="http://schemas.microsoft.com/office/powerpoint/2010/main" val="29325459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a:t>マスタ タイトルの書式設定</a:t>
            </a:r>
          </a:p>
        </p:txBody>
      </p:sp>
      <p:sp>
        <p:nvSpPr>
          <p:cNvPr id="3" name="コンテンツ プレースホルダ 2"/>
          <p:cNvSpPr>
            <a:spLocks noGrp="1"/>
          </p:cNvSpPr>
          <p:nvPr>
            <p:ph sz="half" idx="1"/>
          </p:nvPr>
        </p:nvSpPr>
        <p:spPr>
          <a:xfrm>
            <a:off x="640080" y="2240281"/>
            <a:ext cx="5662246" cy="6336348"/>
          </a:xfrm>
        </p:spPr>
        <p:txBody>
          <a:bodyPr/>
          <a:lstStyle>
            <a:lvl1pPr>
              <a:defRPr sz="3618"/>
            </a:lvl1pPr>
            <a:lvl2pPr>
              <a:defRPr sz="3102"/>
            </a:lvl2pPr>
            <a:lvl3pPr>
              <a:defRPr sz="2585"/>
            </a:lvl3pPr>
            <a:lvl4pPr>
              <a:defRPr sz="2326"/>
            </a:lvl4pPr>
            <a:lvl5pPr>
              <a:defRPr sz="2326"/>
            </a:lvl5pPr>
            <a:lvl6pPr>
              <a:defRPr sz="2326"/>
            </a:lvl6pPr>
            <a:lvl7pPr>
              <a:defRPr sz="2326"/>
            </a:lvl7pPr>
            <a:lvl8pPr>
              <a:defRPr sz="2326"/>
            </a:lvl8pPr>
            <a:lvl9pPr>
              <a:defRPr sz="2326"/>
            </a:lvl9p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コンテンツ プレースホルダ 3"/>
          <p:cNvSpPr>
            <a:spLocks noGrp="1"/>
          </p:cNvSpPr>
          <p:nvPr>
            <p:ph sz="half" idx="2"/>
          </p:nvPr>
        </p:nvSpPr>
        <p:spPr>
          <a:xfrm>
            <a:off x="6499274" y="2240281"/>
            <a:ext cx="5662246" cy="6336348"/>
          </a:xfrm>
        </p:spPr>
        <p:txBody>
          <a:bodyPr/>
          <a:lstStyle>
            <a:lvl1pPr>
              <a:defRPr sz="3618"/>
            </a:lvl1pPr>
            <a:lvl2pPr>
              <a:defRPr sz="3102"/>
            </a:lvl2pPr>
            <a:lvl3pPr>
              <a:defRPr sz="2585"/>
            </a:lvl3pPr>
            <a:lvl4pPr>
              <a:defRPr sz="2326"/>
            </a:lvl4pPr>
            <a:lvl5pPr>
              <a:defRPr sz="2326"/>
            </a:lvl5pPr>
            <a:lvl6pPr>
              <a:defRPr sz="2326"/>
            </a:lvl6pPr>
            <a:lvl7pPr>
              <a:defRPr sz="2326"/>
            </a:lvl7pPr>
            <a:lvl8pPr>
              <a:defRPr sz="2326"/>
            </a:lvl8pPr>
            <a:lvl9pPr>
              <a:defRPr sz="2326"/>
            </a:lvl9p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5" name="Rectangle 3"/>
          <p:cNvSpPr>
            <a:spLocks noGrp="1" noChangeArrowheads="1"/>
          </p:cNvSpPr>
          <p:nvPr>
            <p:ph type="dt" sz="half" idx="10"/>
          </p:nvPr>
        </p:nvSpPr>
        <p:spPr>
          <a:ln/>
        </p:spPr>
        <p:txBody>
          <a:bodyPr/>
          <a:lstStyle>
            <a:lvl1pPr>
              <a:defRPr/>
            </a:lvl1pPr>
          </a:lstStyle>
          <a:p>
            <a:pPr>
              <a:defRPr/>
            </a:pPr>
            <a:endParaRPr lang="en-US" altLang="ja-JP">
              <a:solidFill>
                <a:srgbClr val="000000"/>
              </a:solidFill>
            </a:endParaRPr>
          </a:p>
        </p:txBody>
      </p:sp>
      <p:sp>
        <p:nvSpPr>
          <p:cNvPr id="6" name="Rectangle 4"/>
          <p:cNvSpPr>
            <a:spLocks noGrp="1" noChangeArrowheads="1"/>
          </p:cNvSpPr>
          <p:nvPr>
            <p:ph type="ftr" sz="quarter" idx="11"/>
          </p:nvPr>
        </p:nvSpPr>
        <p:spPr>
          <a:ln/>
        </p:spPr>
        <p:txBody>
          <a:bodyPr/>
          <a:lstStyle>
            <a:lvl1pPr>
              <a:defRPr/>
            </a:lvl1pPr>
          </a:lstStyle>
          <a:p>
            <a:pPr>
              <a:defRPr/>
            </a:pPr>
            <a:endParaRPr lang="en-US" altLang="ja-JP">
              <a:solidFill>
                <a:srgbClr val="000000"/>
              </a:solidFill>
            </a:endParaRPr>
          </a:p>
        </p:txBody>
      </p:sp>
      <p:sp>
        <p:nvSpPr>
          <p:cNvPr id="7" name="Rectangle 5"/>
          <p:cNvSpPr>
            <a:spLocks noGrp="1" noChangeArrowheads="1"/>
          </p:cNvSpPr>
          <p:nvPr>
            <p:ph type="sldNum" sz="quarter" idx="12"/>
          </p:nvPr>
        </p:nvSpPr>
        <p:spPr>
          <a:ln/>
        </p:spPr>
        <p:txBody>
          <a:bodyPr/>
          <a:lstStyle>
            <a:lvl1pPr>
              <a:defRPr/>
            </a:lvl1pPr>
          </a:lstStyle>
          <a:p>
            <a:pPr>
              <a:defRPr/>
            </a:pPr>
            <a:fld id="{F62B582E-CF4B-46F0-B9AE-55806FECBF9C}" type="slidenum">
              <a:rPr lang="en-US" altLang="ja-JP">
                <a:solidFill>
                  <a:srgbClr val="000000"/>
                </a:solidFill>
              </a:rPr>
              <a:pPr>
                <a:defRPr/>
              </a:pPr>
              <a:t>‹#›</a:t>
            </a:fld>
            <a:endParaRPr lang="en-US" altLang="ja-JP">
              <a:solidFill>
                <a:srgbClr val="000000"/>
              </a:solidFill>
            </a:endParaRPr>
          </a:p>
        </p:txBody>
      </p:sp>
    </p:spTree>
    <p:extLst>
      <p:ext uri="{BB962C8B-B14F-4D97-AF65-F5344CB8AC3E}">
        <p14:creationId xmlns:p14="http://schemas.microsoft.com/office/powerpoint/2010/main" val="13284068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640080" y="384493"/>
            <a:ext cx="11521440" cy="1600200"/>
          </a:xfrm>
        </p:spPr>
        <p:txBody>
          <a:bodyPr/>
          <a:lstStyle>
            <a:lvl1pPr>
              <a:defRPr/>
            </a:lvl1pPr>
          </a:lstStyle>
          <a:p>
            <a:r>
              <a:rPr lang="ja-JP" altLang="en-US"/>
              <a:t>マスタ タイトルの書式設定</a:t>
            </a:r>
          </a:p>
        </p:txBody>
      </p:sp>
      <p:sp>
        <p:nvSpPr>
          <p:cNvPr id="3" name="テキスト プレースホルダ 2"/>
          <p:cNvSpPr>
            <a:spLocks noGrp="1"/>
          </p:cNvSpPr>
          <p:nvPr>
            <p:ph type="body" idx="1"/>
          </p:nvPr>
        </p:nvSpPr>
        <p:spPr>
          <a:xfrm>
            <a:off x="640080" y="2149158"/>
            <a:ext cx="5656092" cy="895667"/>
          </a:xfrm>
        </p:spPr>
        <p:txBody>
          <a:bodyPr anchor="b"/>
          <a:lstStyle>
            <a:lvl1pPr marL="0" indent="0">
              <a:buNone/>
              <a:defRPr sz="3102" b="1"/>
            </a:lvl1pPr>
            <a:lvl2pPr marL="590840" indent="0">
              <a:buNone/>
              <a:defRPr sz="2585" b="1"/>
            </a:lvl2pPr>
            <a:lvl3pPr marL="1181679" indent="0">
              <a:buNone/>
              <a:defRPr sz="2326" b="1"/>
            </a:lvl3pPr>
            <a:lvl4pPr marL="1772519" indent="0">
              <a:buNone/>
              <a:defRPr sz="2068" b="1"/>
            </a:lvl4pPr>
            <a:lvl5pPr marL="2363358" indent="0">
              <a:buNone/>
              <a:defRPr sz="2068" b="1"/>
            </a:lvl5pPr>
            <a:lvl6pPr marL="2954198" indent="0">
              <a:buNone/>
              <a:defRPr sz="2068" b="1"/>
            </a:lvl6pPr>
            <a:lvl7pPr marL="3545037" indent="0">
              <a:buNone/>
              <a:defRPr sz="2068" b="1"/>
            </a:lvl7pPr>
            <a:lvl8pPr marL="4135877" indent="0">
              <a:buNone/>
              <a:defRPr sz="2068" b="1"/>
            </a:lvl8pPr>
            <a:lvl9pPr marL="4726716" indent="0">
              <a:buNone/>
              <a:defRPr sz="2068" b="1"/>
            </a:lvl9pPr>
          </a:lstStyle>
          <a:p>
            <a:pPr lvl="0"/>
            <a:r>
              <a:rPr lang="ja-JP" altLang="en-US"/>
              <a:t>マスタ テキストの書式設定</a:t>
            </a:r>
          </a:p>
        </p:txBody>
      </p:sp>
      <p:sp>
        <p:nvSpPr>
          <p:cNvPr id="4" name="コンテンツ プレースホルダ 3"/>
          <p:cNvSpPr>
            <a:spLocks noGrp="1"/>
          </p:cNvSpPr>
          <p:nvPr>
            <p:ph sz="half" idx="2"/>
          </p:nvPr>
        </p:nvSpPr>
        <p:spPr>
          <a:xfrm>
            <a:off x="640080" y="3044825"/>
            <a:ext cx="5656092" cy="5531803"/>
          </a:xfrm>
        </p:spPr>
        <p:txBody>
          <a:bodyPr/>
          <a:lstStyle>
            <a:lvl1pPr>
              <a:defRPr sz="3102"/>
            </a:lvl1pPr>
            <a:lvl2pPr>
              <a:defRPr sz="2585"/>
            </a:lvl2pPr>
            <a:lvl3pPr>
              <a:defRPr sz="2326"/>
            </a:lvl3pPr>
            <a:lvl4pPr>
              <a:defRPr sz="2068"/>
            </a:lvl4pPr>
            <a:lvl5pPr>
              <a:defRPr sz="2068"/>
            </a:lvl5pPr>
            <a:lvl6pPr>
              <a:defRPr sz="2068"/>
            </a:lvl6pPr>
            <a:lvl7pPr>
              <a:defRPr sz="2068"/>
            </a:lvl7pPr>
            <a:lvl8pPr>
              <a:defRPr sz="2068"/>
            </a:lvl8pPr>
            <a:lvl9pPr>
              <a:defRPr sz="2068"/>
            </a:lvl9p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5" name="テキスト プレースホルダ 4"/>
          <p:cNvSpPr>
            <a:spLocks noGrp="1"/>
          </p:cNvSpPr>
          <p:nvPr>
            <p:ph type="body" sz="quarter" idx="3"/>
          </p:nvPr>
        </p:nvSpPr>
        <p:spPr>
          <a:xfrm>
            <a:off x="6503378" y="2149158"/>
            <a:ext cx="5658143" cy="895667"/>
          </a:xfrm>
        </p:spPr>
        <p:txBody>
          <a:bodyPr anchor="b"/>
          <a:lstStyle>
            <a:lvl1pPr marL="0" indent="0">
              <a:buNone/>
              <a:defRPr sz="3102" b="1"/>
            </a:lvl1pPr>
            <a:lvl2pPr marL="590840" indent="0">
              <a:buNone/>
              <a:defRPr sz="2585" b="1"/>
            </a:lvl2pPr>
            <a:lvl3pPr marL="1181679" indent="0">
              <a:buNone/>
              <a:defRPr sz="2326" b="1"/>
            </a:lvl3pPr>
            <a:lvl4pPr marL="1772519" indent="0">
              <a:buNone/>
              <a:defRPr sz="2068" b="1"/>
            </a:lvl4pPr>
            <a:lvl5pPr marL="2363358" indent="0">
              <a:buNone/>
              <a:defRPr sz="2068" b="1"/>
            </a:lvl5pPr>
            <a:lvl6pPr marL="2954198" indent="0">
              <a:buNone/>
              <a:defRPr sz="2068" b="1"/>
            </a:lvl6pPr>
            <a:lvl7pPr marL="3545037" indent="0">
              <a:buNone/>
              <a:defRPr sz="2068" b="1"/>
            </a:lvl7pPr>
            <a:lvl8pPr marL="4135877" indent="0">
              <a:buNone/>
              <a:defRPr sz="2068" b="1"/>
            </a:lvl8pPr>
            <a:lvl9pPr marL="4726716" indent="0">
              <a:buNone/>
              <a:defRPr sz="2068" b="1"/>
            </a:lvl9pPr>
          </a:lstStyle>
          <a:p>
            <a:pPr lvl="0"/>
            <a:r>
              <a:rPr lang="ja-JP" altLang="en-US"/>
              <a:t>マスタ テキストの書式設定</a:t>
            </a:r>
          </a:p>
        </p:txBody>
      </p:sp>
      <p:sp>
        <p:nvSpPr>
          <p:cNvPr id="6" name="コンテンツ プレースホルダ 5"/>
          <p:cNvSpPr>
            <a:spLocks noGrp="1"/>
          </p:cNvSpPr>
          <p:nvPr>
            <p:ph sz="quarter" idx="4"/>
          </p:nvPr>
        </p:nvSpPr>
        <p:spPr>
          <a:xfrm>
            <a:off x="6503378" y="3044825"/>
            <a:ext cx="5658143" cy="5531803"/>
          </a:xfrm>
        </p:spPr>
        <p:txBody>
          <a:bodyPr/>
          <a:lstStyle>
            <a:lvl1pPr>
              <a:defRPr sz="3102"/>
            </a:lvl1pPr>
            <a:lvl2pPr>
              <a:defRPr sz="2585"/>
            </a:lvl2pPr>
            <a:lvl3pPr>
              <a:defRPr sz="2326"/>
            </a:lvl3pPr>
            <a:lvl4pPr>
              <a:defRPr sz="2068"/>
            </a:lvl4pPr>
            <a:lvl5pPr>
              <a:defRPr sz="2068"/>
            </a:lvl5pPr>
            <a:lvl6pPr>
              <a:defRPr sz="2068"/>
            </a:lvl6pPr>
            <a:lvl7pPr>
              <a:defRPr sz="2068"/>
            </a:lvl7pPr>
            <a:lvl8pPr>
              <a:defRPr sz="2068"/>
            </a:lvl8pPr>
            <a:lvl9pPr>
              <a:defRPr sz="2068"/>
            </a:lvl9p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7" name="Rectangle 3"/>
          <p:cNvSpPr>
            <a:spLocks noGrp="1" noChangeArrowheads="1"/>
          </p:cNvSpPr>
          <p:nvPr>
            <p:ph type="dt" sz="half" idx="10"/>
          </p:nvPr>
        </p:nvSpPr>
        <p:spPr>
          <a:ln/>
        </p:spPr>
        <p:txBody>
          <a:bodyPr/>
          <a:lstStyle>
            <a:lvl1pPr>
              <a:defRPr/>
            </a:lvl1pPr>
          </a:lstStyle>
          <a:p>
            <a:pPr>
              <a:defRPr/>
            </a:pPr>
            <a:endParaRPr lang="en-US" altLang="ja-JP">
              <a:solidFill>
                <a:srgbClr val="000000"/>
              </a:solidFill>
            </a:endParaRPr>
          </a:p>
        </p:txBody>
      </p:sp>
      <p:sp>
        <p:nvSpPr>
          <p:cNvPr id="8" name="Rectangle 4"/>
          <p:cNvSpPr>
            <a:spLocks noGrp="1" noChangeArrowheads="1"/>
          </p:cNvSpPr>
          <p:nvPr>
            <p:ph type="ftr" sz="quarter" idx="11"/>
          </p:nvPr>
        </p:nvSpPr>
        <p:spPr>
          <a:ln/>
        </p:spPr>
        <p:txBody>
          <a:bodyPr/>
          <a:lstStyle>
            <a:lvl1pPr>
              <a:defRPr/>
            </a:lvl1pPr>
          </a:lstStyle>
          <a:p>
            <a:pPr>
              <a:defRPr/>
            </a:pPr>
            <a:endParaRPr lang="en-US" altLang="ja-JP">
              <a:solidFill>
                <a:srgbClr val="000000"/>
              </a:solidFill>
            </a:endParaRPr>
          </a:p>
        </p:txBody>
      </p:sp>
      <p:sp>
        <p:nvSpPr>
          <p:cNvPr id="9" name="Rectangle 5"/>
          <p:cNvSpPr>
            <a:spLocks noGrp="1" noChangeArrowheads="1"/>
          </p:cNvSpPr>
          <p:nvPr>
            <p:ph type="sldNum" sz="quarter" idx="12"/>
          </p:nvPr>
        </p:nvSpPr>
        <p:spPr>
          <a:ln/>
        </p:spPr>
        <p:txBody>
          <a:bodyPr/>
          <a:lstStyle>
            <a:lvl1pPr>
              <a:defRPr/>
            </a:lvl1pPr>
          </a:lstStyle>
          <a:p>
            <a:pPr>
              <a:defRPr/>
            </a:pPr>
            <a:fld id="{9A80C197-9AD3-4EE4-AB7D-1235FC352EB0}" type="slidenum">
              <a:rPr lang="en-US" altLang="ja-JP">
                <a:solidFill>
                  <a:srgbClr val="000000"/>
                </a:solidFill>
              </a:rPr>
              <a:pPr>
                <a:defRPr/>
              </a:pPr>
              <a:t>‹#›</a:t>
            </a:fld>
            <a:endParaRPr lang="en-US" altLang="ja-JP">
              <a:solidFill>
                <a:srgbClr val="000000"/>
              </a:solidFill>
            </a:endParaRPr>
          </a:p>
        </p:txBody>
      </p:sp>
    </p:spTree>
    <p:extLst>
      <p:ext uri="{BB962C8B-B14F-4D97-AF65-F5344CB8AC3E}">
        <p14:creationId xmlns:p14="http://schemas.microsoft.com/office/powerpoint/2010/main" val="36544577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a:t>マスタ タイトルの書式設定</a:t>
            </a:r>
          </a:p>
        </p:txBody>
      </p:sp>
      <p:sp>
        <p:nvSpPr>
          <p:cNvPr id="3" name="Rectangle 3"/>
          <p:cNvSpPr>
            <a:spLocks noGrp="1" noChangeArrowheads="1"/>
          </p:cNvSpPr>
          <p:nvPr>
            <p:ph type="dt" sz="half" idx="10"/>
          </p:nvPr>
        </p:nvSpPr>
        <p:spPr>
          <a:ln/>
        </p:spPr>
        <p:txBody>
          <a:bodyPr/>
          <a:lstStyle>
            <a:lvl1pPr>
              <a:defRPr/>
            </a:lvl1pPr>
          </a:lstStyle>
          <a:p>
            <a:pPr>
              <a:defRPr/>
            </a:pPr>
            <a:endParaRPr lang="en-US" altLang="ja-JP">
              <a:solidFill>
                <a:srgbClr val="000000"/>
              </a:solidFill>
            </a:endParaRPr>
          </a:p>
        </p:txBody>
      </p:sp>
      <p:sp>
        <p:nvSpPr>
          <p:cNvPr id="4" name="Rectangle 4"/>
          <p:cNvSpPr>
            <a:spLocks noGrp="1" noChangeArrowheads="1"/>
          </p:cNvSpPr>
          <p:nvPr>
            <p:ph type="ftr" sz="quarter" idx="11"/>
          </p:nvPr>
        </p:nvSpPr>
        <p:spPr>
          <a:ln/>
        </p:spPr>
        <p:txBody>
          <a:bodyPr/>
          <a:lstStyle>
            <a:lvl1pPr>
              <a:defRPr/>
            </a:lvl1pPr>
          </a:lstStyle>
          <a:p>
            <a:pPr>
              <a:defRPr/>
            </a:pPr>
            <a:endParaRPr lang="en-US" altLang="ja-JP">
              <a:solidFill>
                <a:srgbClr val="000000"/>
              </a:solidFill>
            </a:endParaRPr>
          </a:p>
        </p:txBody>
      </p:sp>
      <p:sp>
        <p:nvSpPr>
          <p:cNvPr id="5" name="Rectangle 5"/>
          <p:cNvSpPr>
            <a:spLocks noGrp="1" noChangeArrowheads="1"/>
          </p:cNvSpPr>
          <p:nvPr>
            <p:ph type="sldNum" sz="quarter" idx="12"/>
          </p:nvPr>
        </p:nvSpPr>
        <p:spPr>
          <a:ln/>
        </p:spPr>
        <p:txBody>
          <a:bodyPr/>
          <a:lstStyle>
            <a:lvl1pPr>
              <a:defRPr/>
            </a:lvl1pPr>
          </a:lstStyle>
          <a:p>
            <a:pPr>
              <a:defRPr/>
            </a:pPr>
            <a:fld id="{119897D5-95B7-4654-8363-89C5B873FA3D}" type="slidenum">
              <a:rPr lang="en-US" altLang="ja-JP">
                <a:solidFill>
                  <a:srgbClr val="000000"/>
                </a:solidFill>
              </a:rPr>
              <a:pPr>
                <a:defRPr/>
              </a:pPr>
              <a:t>‹#›</a:t>
            </a:fld>
            <a:endParaRPr lang="en-US" altLang="ja-JP">
              <a:solidFill>
                <a:srgbClr val="000000"/>
              </a:solidFill>
            </a:endParaRPr>
          </a:p>
        </p:txBody>
      </p:sp>
    </p:spTree>
    <p:extLst>
      <p:ext uri="{BB962C8B-B14F-4D97-AF65-F5344CB8AC3E}">
        <p14:creationId xmlns:p14="http://schemas.microsoft.com/office/powerpoint/2010/main" val="30404541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Rectangle 3"/>
          <p:cNvSpPr>
            <a:spLocks noGrp="1" noChangeArrowheads="1"/>
          </p:cNvSpPr>
          <p:nvPr>
            <p:ph type="dt" sz="half" idx="10"/>
          </p:nvPr>
        </p:nvSpPr>
        <p:spPr>
          <a:ln/>
        </p:spPr>
        <p:txBody>
          <a:bodyPr/>
          <a:lstStyle>
            <a:lvl1pPr>
              <a:defRPr/>
            </a:lvl1pPr>
          </a:lstStyle>
          <a:p>
            <a:pPr>
              <a:defRPr/>
            </a:pPr>
            <a:endParaRPr lang="en-US" altLang="ja-JP">
              <a:solidFill>
                <a:srgbClr val="000000"/>
              </a:solidFill>
            </a:endParaRPr>
          </a:p>
        </p:txBody>
      </p:sp>
      <p:sp>
        <p:nvSpPr>
          <p:cNvPr id="3" name="Rectangle 4"/>
          <p:cNvSpPr>
            <a:spLocks noGrp="1" noChangeArrowheads="1"/>
          </p:cNvSpPr>
          <p:nvPr>
            <p:ph type="ftr" sz="quarter" idx="11"/>
          </p:nvPr>
        </p:nvSpPr>
        <p:spPr>
          <a:ln/>
        </p:spPr>
        <p:txBody>
          <a:bodyPr/>
          <a:lstStyle>
            <a:lvl1pPr>
              <a:defRPr/>
            </a:lvl1pPr>
          </a:lstStyle>
          <a:p>
            <a:pPr>
              <a:defRPr/>
            </a:pPr>
            <a:endParaRPr lang="en-US" altLang="ja-JP">
              <a:solidFill>
                <a:srgbClr val="000000"/>
              </a:solidFill>
            </a:endParaRPr>
          </a:p>
        </p:txBody>
      </p:sp>
      <p:sp>
        <p:nvSpPr>
          <p:cNvPr id="4" name="Rectangle 5"/>
          <p:cNvSpPr>
            <a:spLocks noGrp="1" noChangeArrowheads="1"/>
          </p:cNvSpPr>
          <p:nvPr>
            <p:ph type="sldNum" sz="quarter" idx="12"/>
          </p:nvPr>
        </p:nvSpPr>
        <p:spPr>
          <a:ln/>
        </p:spPr>
        <p:txBody>
          <a:bodyPr/>
          <a:lstStyle>
            <a:lvl1pPr>
              <a:defRPr/>
            </a:lvl1pPr>
          </a:lstStyle>
          <a:p>
            <a:pPr>
              <a:defRPr/>
            </a:pPr>
            <a:fld id="{BB7F23CB-D524-41BC-8A30-29EC7E057F06}" type="slidenum">
              <a:rPr lang="en-US" altLang="ja-JP">
                <a:solidFill>
                  <a:srgbClr val="000000"/>
                </a:solidFill>
              </a:rPr>
              <a:pPr>
                <a:defRPr/>
              </a:pPr>
              <a:t>‹#›</a:t>
            </a:fld>
            <a:endParaRPr lang="en-US" altLang="ja-JP">
              <a:solidFill>
                <a:srgbClr val="000000"/>
              </a:solidFill>
            </a:endParaRPr>
          </a:p>
        </p:txBody>
      </p:sp>
    </p:spTree>
    <p:extLst>
      <p:ext uri="{BB962C8B-B14F-4D97-AF65-F5344CB8AC3E}">
        <p14:creationId xmlns:p14="http://schemas.microsoft.com/office/powerpoint/2010/main" val="399899905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640080" y="382270"/>
            <a:ext cx="4211809" cy="1626870"/>
          </a:xfrm>
        </p:spPr>
        <p:txBody>
          <a:bodyPr anchor="b"/>
          <a:lstStyle>
            <a:lvl1pPr algn="l">
              <a:defRPr sz="2585" b="1"/>
            </a:lvl1pPr>
          </a:lstStyle>
          <a:p>
            <a:r>
              <a:rPr lang="ja-JP" altLang="en-US"/>
              <a:t>マスタ タイトルの書式設定</a:t>
            </a:r>
          </a:p>
        </p:txBody>
      </p:sp>
      <p:sp>
        <p:nvSpPr>
          <p:cNvPr id="3" name="コンテンツ プレースホルダ 2"/>
          <p:cNvSpPr>
            <a:spLocks noGrp="1"/>
          </p:cNvSpPr>
          <p:nvPr>
            <p:ph idx="1"/>
          </p:nvPr>
        </p:nvSpPr>
        <p:spPr>
          <a:xfrm>
            <a:off x="5005754" y="382271"/>
            <a:ext cx="7155766" cy="8194358"/>
          </a:xfrm>
        </p:spPr>
        <p:txBody>
          <a:bodyPr/>
          <a:lstStyle>
            <a:lvl1pPr>
              <a:defRPr sz="4135"/>
            </a:lvl1pPr>
            <a:lvl2pPr>
              <a:defRPr sz="3618"/>
            </a:lvl2pPr>
            <a:lvl3pPr>
              <a:defRPr sz="3102"/>
            </a:lvl3pPr>
            <a:lvl4pPr>
              <a:defRPr sz="2585"/>
            </a:lvl4pPr>
            <a:lvl5pPr>
              <a:defRPr sz="2585"/>
            </a:lvl5pPr>
            <a:lvl6pPr>
              <a:defRPr sz="2585"/>
            </a:lvl6pPr>
            <a:lvl7pPr>
              <a:defRPr sz="2585"/>
            </a:lvl7pPr>
            <a:lvl8pPr>
              <a:defRPr sz="2585"/>
            </a:lvl8pPr>
            <a:lvl9pPr>
              <a:defRPr sz="2585"/>
            </a:lvl9p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テキスト プレースホルダ 3"/>
          <p:cNvSpPr>
            <a:spLocks noGrp="1"/>
          </p:cNvSpPr>
          <p:nvPr>
            <p:ph type="body" sz="half" idx="2"/>
          </p:nvPr>
        </p:nvSpPr>
        <p:spPr>
          <a:xfrm>
            <a:off x="640080" y="2009141"/>
            <a:ext cx="4211809" cy="6567488"/>
          </a:xfrm>
        </p:spPr>
        <p:txBody>
          <a:bodyPr/>
          <a:lstStyle>
            <a:lvl1pPr marL="0" indent="0">
              <a:buNone/>
              <a:defRPr sz="1809"/>
            </a:lvl1pPr>
            <a:lvl2pPr marL="590840" indent="0">
              <a:buNone/>
              <a:defRPr sz="1551"/>
            </a:lvl2pPr>
            <a:lvl3pPr marL="1181679" indent="0">
              <a:buNone/>
              <a:defRPr sz="1292"/>
            </a:lvl3pPr>
            <a:lvl4pPr marL="1772519" indent="0">
              <a:buNone/>
              <a:defRPr sz="1163"/>
            </a:lvl4pPr>
            <a:lvl5pPr marL="2363358" indent="0">
              <a:buNone/>
              <a:defRPr sz="1163"/>
            </a:lvl5pPr>
            <a:lvl6pPr marL="2954198" indent="0">
              <a:buNone/>
              <a:defRPr sz="1163"/>
            </a:lvl6pPr>
            <a:lvl7pPr marL="3545037" indent="0">
              <a:buNone/>
              <a:defRPr sz="1163"/>
            </a:lvl7pPr>
            <a:lvl8pPr marL="4135877" indent="0">
              <a:buNone/>
              <a:defRPr sz="1163"/>
            </a:lvl8pPr>
            <a:lvl9pPr marL="4726716" indent="0">
              <a:buNone/>
              <a:defRPr sz="1163"/>
            </a:lvl9pPr>
          </a:lstStyle>
          <a:p>
            <a:pPr lvl="0"/>
            <a:r>
              <a:rPr lang="ja-JP" altLang="en-US"/>
              <a:t>マスタ テキストの書式設定</a:t>
            </a:r>
          </a:p>
        </p:txBody>
      </p:sp>
      <p:sp>
        <p:nvSpPr>
          <p:cNvPr id="5" name="Rectangle 3"/>
          <p:cNvSpPr>
            <a:spLocks noGrp="1" noChangeArrowheads="1"/>
          </p:cNvSpPr>
          <p:nvPr>
            <p:ph type="dt" sz="half" idx="10"/>
          </p:nvPr>
        </p:nvSpPr>
        <p:spPr>
          <a:ln/>
        </p:spPr>
        <p:txBody>
          <a:bodyPr/>
          <a:lstStyle>
            <a:lvl1pPr>
              <a:defRPr/>
            </a:lvl1pPr>
          </a:lstStyle>
          <a:p>
            <a:pPr>
              <a:defRPr/>
            </a:pPr>
            <a:endParaRPr lang="en-US" altLang="ja-JP">
              <a:solidFill>
                <a:srgbClr val="000000"/>
              </a:solidFill>
            </a:endParaRPr>
          </a:p>
        </p:txBody>
      </p:sp>
      <p:sp>
        <p:nvSpPr>
          <p:cNvPr id="6" name="Rectangle 4"/>
          <p:cNvSpPr>
            <a:spLocks noGrp="1" noChangeArrowheads="1"/>
          </p:cNvSpPr>
          <p:nvPr>
            <p:ph type="ftr" sz="quarter" idx="11"/>
          </p:nvPr>
        </p:nvSpPr>
        <p:spPr>
          <a:ln/>
        </p:spPr>
        <p:txBody>
          <a:bodyPr/>
          <a:lstStyle>
            <a:lvl1pPr>
              <a:defRPr/>
            </a:lvl1pPr>
          </a:lstStyle>
          <a:p>
            <a:pPr>
              <a:defRPr/>
            </a:pPr>
            <a:endParaRPr lang="en-US" altLang="ja-JP">
              <a:solidFill>
                <a:srgbClr val="000000"/>
              </a:solidFill>
            </a:endParaRPr>
          </a:p>
        </p:txBody>
      </p:sp>
      <p:sp>
        <p:nvSpPr>
          <p:cNvPr id="7" name="Rectangle 5"/>
          <p:cNvSpPr>
            <a:spLocks noGrp="1" noChangeArrowheads="1"/>
          </p:cNvSpPr>
          <p:nvPr>
            <p:ph type="sldNum" sz="quarter" idx="12"/>
          </p:nvPr>
        </p:nvSpPr>
        <p:spPr>
          <a:ln/>
        </p:spPr>
        <p:txBody>
          <a:bodyPr/>
          <a:lstStyle>
            <a:lvl1pPr>
              <a:defRPr/>
            </a:lvl1pPr>
          </a:lstStyle>
          <a:p>
            <a:pPr>
              <a:defRPr/>
            </a:pPr>
            <a:fld id="{43198284-5E91-4D85-8814-4808A40F11CB}" type="slidenum">
              <a:rPr lang="en-US" altLang="ja-JP">
                <a:solidFill>
                  <a:srgbClr val="000000"/>
                </a:solidFill>
              </a:rPr>
              <a:pPr>
                <a:defRPr/>
              </a:pPr>
              <a:t>‹#›</a:t>
            </a:fld>
            <a:endParaRPr lang="en-US" altLang="ja-JP">
              <a:solidFill>
                <a:srgbClr val="000000"/>
              </a:solidFill>
            </a:endParaRPr>
          </a:p>
        </p:txBody>
      </p:sp>
    </p:spTree>
    <p:extLst>
      <p:ext uri="{BB962C8B-B14F-4D97-AF65-F5344CB8AC3E}">
        <p14:creationId xmlns:p14="http://schemas.microsoft.com/office/powerpoint/2010/main" val="5983034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2509032" y="6720840"/>
            <a:ext cx="7680960" cy="793433"/>
          </a:xfrm>
        </p:spPr>
        <p:txBody>
          <a:bodyPr anchor="b"/>
          <a:lstStyle>
            <a:lvl1pPr algn="l">
              <a:defRPr sz="2585" b="1"/>
            </a:lvl1pPr>
          </a:lstStyle>
          <a:p>
            <a:r>
              <a:rPr lang="ja-JP" altLang="en-US"/>
              <a:t>マスタ タイトルの書式設定</a:t>
            </a:r>
          </a:p>
        </p:txBody>
      </p:sp>
      <p:sp>
        <p:nvSpPr>
          <p:cNvPr id="3" name="図プレースホルダ 2"/>
          <p:cNvSpPr>
            <a:spLocks noGrp="1"/>
          </p:cNvSpPr>
          <p:nvPr>
            <p:ph type="pic" idx="1"/>
          </p:nvPr>
        </p:nvSpPr>
        <p:spPr>
          <a:xfrm>
            <a:off x="2509032" y="857885"/>
            <a:ext cx="7680960" cy="5760720"/>
          </a:xfrm>
        </p:spPr>
        <p:txBody>
          <a:bodyPr/>
          <a:lstStyle>
            <a:lvl1pPr marL="0" indent="0">
              <a:buNone/>
              <a:defRPr sz="4135"/>
            </a:lvl1pPr>
            <a:lvl2pPr marL="590840" indent="0">
              <a:buNone/>
              <a:defRPr sz="3618"/>
            </a:lvl2pPr>
            <a:lvl3pPr marL="1181679" indent="0">
              <a:buNone/>
              <a:defRPr sz="3102"/>
            </a:lvl3pPr>
            <a:lvl4pPr marL="1772519" indent="0">
              <a:buNone/>
              <a:defRPr sz="2585"/>
            </a:lvl4pPr>
            <a:lvl5pPr marL="2363358" indent="0">
              <a:buNone/>
              <a:defRPr sz="2585"/>
            </a:lvl5pPr>
            <a:lvl6pPr marL="2954198" indent="0">
              <a:buNone/>
              <a:defRPr sz="2585"/>
            </a:lvl6pPr>
            <a:lvl7pPr marL="3545037" indent="0">
              <a:buNone/>
              <a:defRPr sz="2585"/>
            </a:lvl7pPr>
            <a:lvl8pPr marL="4135877" indent="0">
              <a:buNone/>
              <a:defRPr sz="2585"/>
            </a:lvl8pPr>
            <a:lvl9pPr marL="4726716" indent="0">
              <a:buNone/>
              <a:defRPr sz="2585"/>
            </a:lvl9pPr>
          </a:lstStyle>
          <a:p>
            <a:pPr lvl="0"/>
            <a:endParaRPr lang="ja-JP" altLang="en-US" noProof="0"/>
          </a:p>
        </p:txBody>
      </p:sp>
      <p:sp>
        <p:nvSpPr>
          <p:cNvPr id="4" name="テキスト プレースホルダ 3"/>
          <p:cNvSpPr>
            <a:spLocks noGrp="1"/>
          </p:cNvSpPr>
          <p:nvPr>
            <p:ph type="body" sz="half" idx="2"/>
          </p:nvPr>
        </p:nvSpPr>
        <p:spPr>
          <a:xfrm>
            <a:off x="2509032" y="7514273"/>
            <a:ext cx="7680960" cy="1126807"/>
          </a:xfrm>
        </p:spPr>
        <p:txBody>
          <a:bodyPr/>
          <a:lstStyle>
            <a:lvl1pPr marL="0" indent="0">
              <a:buNone/>
              <a:defRPr sz="1809"/>
            </a:lvl1pPr>
            <a:lvl2pPr marL="590840" indent="0">
              <a:buNone/>
              <a:defRPr sz="1551"/>
            </a:lvl2pPr>
            <a:lvl3pPr marL="1181679" indent="0">
              <a:buNone/>
              <a:defRPr sz="1292"/>
            </a:lvl3pPr>
            <a:lvl4pPr marL="1772519" indent="0">
              <a:buNone/>
              <a:defRPr sz="1163"/>
            </a:lvl4pPr>
            <a:lvl5pPr marL="2363358" indent="0">
              <a:buNone/>
              <a:defRPr sz="1163"/>
            </a:lvl5pPr>
            <a:lvl6pPr marL="2954198" indent="0">
              <a:buNone/>
              <a:defRPr sz="1163"/>
            </a:lvl6pPr>
            <a:lvl7pPr marL="3545037" indent="0">
              <a:buNone/>
              <a:defRPr sz="1163"/>
            </a:lvl7pPr>
            <a:lvl8pPr marL="4135877" indent="0">
              <a:buNone/>
              <a:defRPr sz="1163"/>
            </a:lvl8pPr>
            <a:lvl9pPr marL="4726716" indent="0">
              <a:buNone/>
              <a:defRPr sz="1163"/>
            </a:lvl9pPr>
          </a:lstStyle>
          <a:p>
            <a:pPr lvl="0"/>
            <a:r>
              <a:rPr lang="ja-JP" altLang="en-US"/>
              <a:t>マスタ テキストの書式設定</a:t>
            </a:r>
          </a:p>
        </p:txBody>
      </p:sp>
      <p:sp>
        <p:nvSpPr>
          <p:cNvPr id="5" name="Rectangle 3"/>
          <p:cNvSpPr>
            <a:spLocks noGrp="1" noChangeArrowheads="1"/>
          </p:cNvSpPr>
          <p:nvPr>
            <p:ph type="dt" sz="half" idx="10"/>
          </p:nvPr>
        </p:nvSpPr>
        <p:spPr>
          <a:ln/>
        </p:spPr>
        <p:txBody>
          <a:bodyPr/>
          <a:lstStyle>
            <a:lvl1pPr>
              <a:defRPr/>
            </a:lvl1pPr>
          </a:lstStyle>
          <a:p>
            <a:pPr>
              <a:defRPr/>
            </a:pPr>
            <a:endParaRPr lang="en-US" altLang="ja-JP">
              <a:solidFill>
                <a:srgbClr val="000000"/>
              </a:solidFill>
            </a:endParaRPr>
          </a:p>
        </p:txBody>
      </p:sp>
      <p:sp>
        <p:nvSpPr>
          <p:cNvPr id="6" name="Rectangle 4"/>
          <p:cNvSpPr>
            <a:spLocks noGrp="1" noChangeArrowheads="1"/>
          </p:cNvSpPr>
          <p:nvPr>
            <p:ph type="ftr" sz="quarter" idx="11"/>
          </p:nvPr>
        </p:nvSpPr>
        <p:spPr>
          <a:ln/>
        </p:spPr>
        <p:txBody>
          <a:bodyPr/>
          <a:lstStyle>
            <a:lvl1pPr>
              <a:defRPr/>
            </a:lvl1pPr>
          </a:lstStyle>
          <a:p>
            <a:pPr>
              <a:defRPr/>
            </a:pPr>
            <a:endParaRPr lang="en-US" altLang="ja-JP">
              <a:solidFill>
                <a:srgbClr val="000000"/>
              </a:solidFill>
            </a:endParaRPr>
          </a:p>
        </p:txBody>
      </p:sp>
      <p:sp>
        <p:nvSpPr>
          <p:cNvPr id="7" name="Rectangle 5"/>
          <p:cNvSpPr>
            <a:spLocks noGrp="1" noChangeArrowheads="1"/>
          </p:cNvSpPr>
          <p:nvPr>
            <p:ph type="sldNum" sz="quarter" idx="12"/>
          </p:nvPr>
        </p:nvSpPr>
        <p:spPr>
          <a:ln/>
        </p:spPr>
        <p:txBody>
          <a:bodyPr/>
          <a:lstStyle>
            <a:lvl1pPr>
              <a:defRPr/>
            </a:lvl1pPr>
          </a:lstStyle>
          <a:p>
            <a:pPr>
              <a:defRPr/>
            </a:pPr>
            <a:fld id="{A22FD3A6-DFD9-4472-AEAC-2127C63FA24C}" type="slidenum">
              <a:rPr lang="en-US" altLang="ja-JP">
                <a:solidFill>
                  <a:srgbClr val="000000"/>
                </a:solidFill>
              </a:rPr>
              <a:pPr>
                <a:defRPr/>
              </a:pPr>
              <a:t>‹#›</a:t>
            </a:fld>
            <a:endParaRPr lang="en-US" altLang="ja-JP">
              <a:solidFill>
                <a:srgbClr val="000000"/>
              </a:solidFill>
            </a:endParaRPr>
          </a:p>
        </p:txBody>
      </p:sp>
    </p:spTree>
    <p:extLst>
      <p:ext uri="{BB962C8B-B14F-4D97-AF65-F5344CB8AC3E}">
        <p14:creationId xmlns:p14="http://schemas.microsoft.com/office/powerpoint/2010/main" val="34485786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a:t>マスタ タイトルの書式設定</a:t>
            </a:r>
          </a:p>
        </p:txBody>
      </p:sp>
      <p:sp>
        <p:nvSpPr>
          <p:cNvPr id="3" name="縦書きテキスト プレースホルダ 2"/>
          <p:cNvSpPr>
            <a:spLocks noGrp="1"/>
          </p:cNvSpPr>
          <p:nvPr>
            <p:ph type="body" orient="vert" idx="1"/>
          </p:nvPr>
        </p:nvSpPr>
        <p:spPr/>
        <p:txBody>
          <a:bodyPr vert="eaVert"/>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Rectangle 3"/>
          <p:cNvSpPr>
            <a:spLocks noGrp="1" noChangeArrowheads="1"/>
          </p:cNvSpPr>
          <p:nvPr>
            <p:ph type="dt" sz="half" idx="10"/>
          </p:nvPr>
        </p:nvSpPr>
        <p:spPr>
          <a:ln/>
        </p:spPr>
        <p:txBody>
          <a:bodyPr/>
          <a:lstStyle>
            <a:lvl1pPr>
              <a:defRPr/>
            </a:lvl1pPr>
          </a:lstStyle>
          <a:p>
            <a:pPr>
              <a:defRPr/>
            </a:pPr>
            <a:endParaRPr lang="en-US" altLang="ja-JP">
              <a:solidFill>
                <a:srgbClr val="000000"/>
              </a:solidFill>
            </a:endParaRPr>
          </a:p>
        </p:txBody>
      </p:sp>
      <p:sp>
        <p:nvSpPr>
          <p:cNvPr id="5" name="Rectangle 4"/>
          <p:cNvSpPr>
            <a:spLocks noGrp="1" noChangeArrowheads="1"/>
          </p:cNvSpPr>
          <p:nvPr>
            <p:ph type="ftr" sz="quarter" idx="11"/>
          </p:nvPr>
        </p:nvSpPr>
        <p:spPr>
          <a:ln/>
        </p:spPr>
        <p:txBody>
          <a:bodyPr/>
          <a:lstStyle>
            <a:lvl1pPr>
              <a:defRPr/>
            </a:lvl1pPr>
          </a:lstStyle>
          <a:p>
            <a:pPr>
              <a:defRPr/>
            </a:pPr>
            <a:endParaRPr lang="en-US" altLang="ja-JP">
              <a:solidFill>
                <a:srgbClr val="000000"/>
              </a:solidFill>
            </a:endParaRPr>
          </a:p>
        </p:txBody>
      </p:sp>
      <p:sp>
        <p:nvSpPr>
          <p:cNvPr id="6" name="Rectangle 5"/>
          <p:cNvSpPr>
            <a:spLocks noGrp="1" noChangeArrowheads="1"/>
          </p:cNvSpPr>
          <p:nvPr>
            <p:ph type="sldNum" sz="quarter" idx="12"/>
          </p:nvPr>
        </p:nvSpPr>
        <p:spPr>
          <a:ln/>
        </p:spPr>
        <p:txBody>
          <a:bodyPr/>
          <a:lstStyle>
            <a:lvl1pPr>
              <a:defRPr/>
            </a:lvl1pPr>
          </a:lstStyle>
          <a:p>
            <a:pPr>
              <a:defRPr/>
            </a:pPr>
            <a:fld id="{E3F8EE86-8D28-444E-85A2-552CC7613522}" type="slidenum">
              <a:rPr lang="en-US" altLang="ja-JP">
                <a:solidFill>
                  <a:srgbClr val="000000"/>
                </a:solidFill>
              </a:rPr>
              <a:pPr>
                <a:defRPr/>
              </a:pPr>
              <a:t>‹#›</a:t>
            </a:fld>
            <a:endParaRPr lang="en-US" altLang="ja-JP">
              <a:solidFill>
                <a:srgbClr val="000000"/>
              </a:solidFill>
            </a:endParaRPr>
          </a:p>
        </p:txBody>
      </p:sp>
    </p:spTree>
    <p:extLst>
      <p:ext uri="{BB962C8B-B14F-4D97-AF65-F5344CB8AC3E}">
        <p14:creationId xmlns:p14="http://schemas.microsoft.com/office/powerpoint/2010/main" val="27841155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9121141" y="1"/>
            <a:ext cx="3040380" cy="8576628"/>
          </a:xfrm>
        </p:spPr>
        <p:txBody>
          <a:bodyPr vert="eaVert"/>
          <a:lstStyle/>
          <a:p>
            <a:r>
              <a:rPr lang="ja-JP" altLang="en-US"/>
              <a:t>マスタ タイトルの書式設定</a:t>
            </a:r>
          </a:p>
        </p:txBody>
      </p:sp>
      <p:sp>
        <p:nvSpPr>
          <p:cNvPr id="3" name="縦書きテキスト プレースホルダ 2"/>
          <p:cNvSpPr>
            <a:spLocks noGrp="1"/>
          </p:cNvSpPr>
          <p:nvPr>
            <p:ph type="body" orient="vert" idx="1"/>
          </p:nvPr>
        </p:nvSpPr>
        <p:spPr>
          <a:xfrm>
            <a:off x="1" y="1"/>
            <a:ext cx="8924192" cy="8576628"/>
          </a:xfrm>
        </p:spPr>
        <p:txBody>
          <a:bodyPr vert="eaVert"/>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Rectangle 3"/>
          <p:cNvSpPr>
            <a:spLocks noGrp="1" noChangeArrowheads="1"/>
          </p:cNvSpPr>
          <p:nvPr>
            <p:ph type="dt" sz="half" idx="10"/>
          </p:nvPr>
        </p:nvSpPr>
        <p:spPr>
          <a:ln/>
        </p:spPr>
        <p:txBody>
          <a:bodyPr/>
          <a:lstStyle>
            <a:lvl1pPr>
              <a:defRPr/>
            </a:lvl1pPr>
          </a:lstStyle>
          <a:p>
            <a:pPr>
              <a:defRPr/>
            </a:pPr>
            <a:endParaRPr lang="en-US" altLang="ja-JP">
              <a:solidFill>
                <a:srgbClr val="000000"/>
              </a:solidFill>
            </a:endParaRPr>
          </a:p>
        </p:txBody>
      </p:sp>
      <p:sp>
        <p:nvSpPr>
          <p:cNvPr id="5" name="Rectangle 4"/>
          <p:cNvSpPr>
            <a:spLocks noGrp="1" noChangeArrowheads="1"/>
          </p:cNvSpPr>
          <p:nvPr>
            <p:ph type="ftr" sz="quarter" idx="11"/>
          </p:nvPr>
        </p:nvSpPr>
        <p:spPr>
          <a:ln/>
        </p:spPr>
        <p:txBody>
          <a:bodyPr/>
          <a:lstStyle>
            <a:lvl1pPr>
              <a:defRPr/>
            </a:lvl1pPr>
          </a:lstStyle>
          <a:p>
            <a:pPr>
              <a:defRPr/>
            </a:pPr>
            <a:endParaRPr lang="en-US" altLang="ja-JP">
              <a:solidFill>
                <a:srgbClr val="000000"/>
              </a:solidFill>
            </a:endParaRPr>
          </a:p>
        </p:txBody>
      </p:sp>
      <p:sp>
        <p:nvSpPr>
          <p:cNvPr id="6" name="Rectangle 5"/>
          <p:cNvSpPr>
            <a:spLocks noGrp="1" noChangeArrowheads="1"/>
          </p:cNvSpPr>
          <p:nvPr>
            <p:ph type="sldNum" sz="quarter" idx="12"/>
          </p:nvPr>
        </p:nvSpPr>
        <p:spPr>
          <a:ln/>
        </p:spPr>
        <p:txBody>
          <a:bodyPr/>
          <a:lstStyle>
            <a:lvl1pPr>
              <a:defRPr/>
            </a:lvl1pPr>
          </a:lstStyle>
          <a:p>
            <a:pPr>
              <a:defRPr/>
            </a:pPr>
            <a:fld id="{D861FA38-9CCB-47C2-8934-DF06D05724AE}" type="slidenum">
              <a:rPr lang="en-US" altLang="ja-JP">
                <a:solidFill>
                  <a:srgbClr val="000000"/>
                </a:solidFill>
              </a:rPr>
              <a:pPr>
                <a:defRPr/>
              </a:pPr>
              <a:t>‹#›</a:t>
            </a:fld>
            <a:endParaRPr lang="en-US" altLang="ja-JP">
              <a:solidFill>
                <a:srgbClr val="000000"/>
              </a:solidFill>
            </a:endParaRPr>
          </a:p>
        </p:txBody>
      </p:sp>
    </p:spTree>
    <p:extLst>
      <p:ext uri="{BB962C8B-B14F-4D97-AF65-F5344CB8AC3E}">
        <p14:creationId xmlns:p14="http://schemas.microsoft.com/office/powerpoint/2010/main" val="200456698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Only" preserve="1">
  <p:cSld name="コンテンツ">
    <p:spTree>
      <p:nvGrpSpPr>
        <p:cNvPr id="1" name=""/>
        <p:cNvGrpSpPr/>
        <p:nvPr/>
      </p:nvGrpSpPr>
      <p:grpSpPr>
        <a:xfrm>
          <a:off x="0" y="0"/>
          <a:ext cx="0" cy="0"/>
          <a:chOff x="0" y="0"/>
          <a:chExt cx="0" cy="0"/>
        </a:xfrm>
      </p:grpSpPr>
      <p:sp>
        <p:nvSpPr>
          <p:cNvPr id="2" name="コンテンツ プレースホルダ 1"/>
          <p:cNvSpPr>
            <a:spLocks noGrp="1"/>
          </p:cNvSpPr>
          <p:nvPr>
            <p:ph/>
          </p:nvPr>
        </p:nvSpPr>
        <p:spPr>
          <a:xfrm>
            <a:off x="0" y="1"/>
            <a:ext cx="12161520" cy="8576628"/>
          </a:xfrm>
        </p:spPr>
        <p:txBody>
          <a:body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3" name="Rectangle 3"/>
          <p:cNvSpPr>
            <a:spLocks noGrp="1" noChangeArrowheads="1"/>
          </p:cNvSpPr>
          <p:nvPr>
            <p:ph type="dt" sz="half" idx="10"/>
          </p:nvPr>
        </p:nvSpPr>
        <p:spPr>
          <a:ln/>
        </p:spPr>
        <p:txBody>
          <a:bodyPr/>
          <a:lstStyle>
            <a:lvl1pPr>
              <a:defRPr/>
            </a:lvl1pPr>
          </a:lstStyle>
          <a:p>
            <a:pPr>
              <a:defRPr/>
            </a:pPr>
            <a:endParaRPr lang="en-US" altLang="ja-JP">
              <a:solidFill>
                <a:srgbClr val="000000"/>
              </a:solidFill>
            </a:endParaRPr>
          </a:p>
        </p:txBody>
      </p:sp>
      <p:sp>
        <p:nvSpPr>
          <p:cNvPr id="4" name="Rectangle 4"/>
          <p:cNvSpPr>
            <a:spLocks noGrp="1" noChangeArrowheads="1"/>
          </p:cNvSpPr>
          <p:nvPr>
            <p:ph type="ftr" sz="quarter" idx="11"/>
          </p:nvPr>
        </p:nvSpPr>
        <p:spPr>
          <a:ln/>
        </p:spPr>
        <p:txBody>
          <a:bodyPr/>
          <a:lstStyle>
            <a:lvl1pPr>
              <a:defRPr/>
            </a:lvl1pPr>
          </a:lstStyle>
          <a:p>
            <a:pPr>
              <a:defRPr/>
            </a:pPr>
            <a:endParaRPr lang="en-US" altLang="ja-JP">
              <a:solidFill>
                <a:srgbClr val="000000"/>
              </a:solidFill>
            </a:endParaRPr>
          </a:p>
        </p:txBody>
      </p:sp>
      <p:sp>
        <p:nvSpPr>
          <p:cNvPr id="5" name="Rectangle 5"/>
          <p:cNvSpPr>
            <a:spLocks noGrp="1" noChangeArrowheads="1"/>
          </p:cNvSpPr>
          <p:nvPr>
            <p:ph type="sldNum" sz="quarter" idx="12"/>
          </p:nvPr>
        </p:nvSpPr>
        <p:spPr>
          <a:ln/>
        </p:spPr>
        <p:txBody>
          <a:bodyPr/>
          <a:lstStyle>
            <a:lvl1pPr>
              <a:defRPr/>
            </a:lvl1pPr>
          </a:lstStyle>
          <a:p>
            <a:pPr>
              <a:defRPr/>
            </a:pPr>
            <a:fld id="{7C43A389-E2C8-497F-BDCC-CD2E77B63F88}" type="slidenum">
              <a:rPr lang="en-US" altLang="ja-JP">
                <a:solidFill>
                  <a:srgbClr val="000000"/>
                </a:solidFill>
              </a:rPr>
              <a:pPr>
                <a:defRPr/>
              </a:pPr>
              <a:t>‹#›</a:t>
            </a:fld>
            <a:endParaRPr lang="en-US" altLang="ja-JP">
              <a:solidFill>
                <a:srgbClr val="000000"/>
              </a:solidFill>
            </a:endParaRPr>
          </a:p>
        </p:txBody>
      </p:sp>
    </p:spTree>
    <p:extLst>
      <p:ext uri="{BB962C8B-B14F-4D97-AF65-F5344CB8AC3E}">
        <p14:creationId xmlns:p14="http://schemas.microsoft.com/office/powerpoint/2010/main" val="27702799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ja-JP" altLang="en-US"/>
              <a:t>マスター タイトルの書式設定</a:t>
            </a:r>
            <a:endParaRPr lang="en-US" dirty="0"/>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9BF8BC65-30D6-4A1C-B1D2-304D9395AA5C}" type="datetimeFigureOut">
              <a:rPr kumimoji="1" lang="ja-JP" altLang="en-US" smtClean="0"/>
              <a:t>2023/6/29</a:t>
            </a:fld>
            <a:endParaRPr kumimoji="1" lang="ja-JP" altLang="en-US"/>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kumimoji="1" lang="ja-JP" altLang="en-US"/>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3636183E-A523-4469-9DE4-5CC508B014A5}" type="slidenum">
              <a:rPr kumimoji="1" lang="ja-JP" altLang="en-US" smtClean="0"/>
              <a:t>‹#›</a:t>
            </a:fld>
            <a:endParaRPr kumimoji="1" lang="ja-JP" altLang="en-US"/>
          </a:p>
        </p:txBody>
      </p:sp>
    </p:spTree>
    <p:extLst>
      <p:ext uri="{BB962C8B-B14F-4D97-AF65-F5344CB8AC3E}">
        <p14:creationId xmlns:p14="http://schemas.microsoft.com/office/powerpoint/2010/main" val="2370067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280160" rtl="0" eaLnBrk="1" latinLnBrk="0" hangingPunct="1">
        <a:lnSpc>
          <a:spcPct val="90000"/>
        </a:lnSpc>
        <a:spcBef>
          <a:spcPct val="0"/>
        </a:spcBef>
        <a:buNone/>
        <a:defRPr kumimoji="1"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kumimoji="1"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kumimoji="1"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kumimoji="1"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kumimoji="1"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kumimoji="1"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kumimoji="1"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kumimoji="1"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kumimoji="1"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kumimoji="1" sz="2520" kern="1200">
          <a:solidFill>
            <a:schemeClr val="tx1"/>
          </a:solidFill>
          <a:latin typeface="+mn-lt"/>
          <a:ea typeface="+mn-ea"/>
          <a:cs typeface="+mn-cs"/>
        </a:defRPr>
      </a:lvl9pPr>
    </p:bodyStyle>
    <p:otherStyle>
      <a:defPPr>
        <a:defRPr lang="en-US"/>
      </a:defPPr>
      <a:lvl1pPr marL="0" algn="l" defTabSz="1280160" rtl="0" eaLnBrk="1" latinLnBrk="0" hangingPunct="1">
        <a:defRPr kumimoji="1" sz="2520" kern="1200">
          <a:solidFill>
            <a:schemeClr val="tx1"/>
          </a:solidFill>
          <a:latin typeface="+mn-lt"/>
          <a:ea typeface="+mn-ea"/>
          <a:cs typeface="+mn-cs"/>
        </a:defRPr>
      </a:lvl1pPr>
      <a:lvl2pPr marL="640080" algn="l" defTabSz="1280160" rtl="0" eaLnBrk="1" latinLnBrk="0" hangingPunct="1">
        <a:defRPr kumimoji="1" sz="2520" kern="1200">
          <a:solidFill>
            <a:schemeClr val="tx1"/>
          </a:solidFill>
          <a:latin typeface="+mn-lt"/>
          <a:ea typeface="+mn-ea"/>
          <a:cs typeface="+mn-cs"/>
        </a:defRPr>
      </a:lvl2pPr>
      <a:lvl3pPr marL="1280160" algn="l" defTabSz="1280160" rtl="0" eaLnBrk="1" latinLnBrk="0" hangingPunct="1">
        <a:defRPr kumimoji="1" sz="2520" kern="1200">
          <a:solidFill>
            <a:schemeClr val="tx1"/>
          </a:solidFill>
          <a:latin typeface="+mn-lt"/>
          <a:ea typeface="+mn-ea"/>
          <a:cs typeface="+mn-cs"/>
        </a:defRPr>
      </a:lvl3pPr>
      <a:lvl4pPr marL="1920240" algn="l" defTabSz="1280160" rtl="0" eaLnBrk="1" latinLnBrk="0" hangingPunct="1">
        <a:defRPr kumimoji="1" sz="2520" kern="1200">
          <a:solidFill>
            <a:schemeClr val="tx1"/>
          </a:solidFill>
          <a:latin typeface="+mn-lt"/>
          <a:ea typeface="+mn-ea"/>
          <a:cs typeface="+mn-cs"/>
        </a:defRPr>
      </a:lvl4pPr>
      <a:lvl5pPr marL="2560320" algn="l" defTabSz="1280160" rtl="0" eaLnBrk="1" latinLnBrk="0" hangingPunct="1">
        <a:defRPr kumimoji="1" sz="2520" kern="1200">
          <a:solidFill>
            <a:schemeClr val="tx1"/>
          </a:solidFill>
          <a:latin typeface="+mn-lt"/>
          <a:ea typeface="+mn-ea"/>
          <a:cs typeface="+mn-cs"/>
        </a:defRPr>
      </a:lvl5pPr>
      <a:lvl6pPr marL="3200400" algn="l" defTabSz="1280160" rtl="0" eaLnBrk="1" latinLnBrk="0" hangingPunct="1">
        <a:defRPr kumimoji="1" sz="2520" kern="1200">
          <a:solidFill>
            <a:schemeClr val="tx1"/>
          </a:solidFill>
          <a:latin typeface="+mn-lt"/>
          <a:ea typeface="+mn-ea"/>
          <a:cs typeface="+mn-cs"/>
        </a:defRPr>
      </a:lvl6pPr>
      <a:lvl7pPr marL="3840480" algn="l" defTabSz="1280160" rtl="0" eaLnBrk="1" latinLnBrk="0" hangingPunct="1">
        <a:defRPr kumimoji="1" sz="2520" kern="1200">
          <a:solidFill>
            <a:schemeClr val="tx1"/>
          </a:solidFill>
          <a:latin typeface="+mn-lt"/>
          <a:ea typeface="+mn-ea"/>
          <a:cs typeface="+mn-cs"/>
        </a:defRPr>
      </a:lvl7pPr>
      <a:lvl8pPr marL="4480560" algn="l" defTabSz="1280160" rtl="0" eaLnBrk="1" latinLnBrk="0" hangingPunct="1">
        <a:defRPr kumimoji="1" sz="2520" kern="1200">
          <a:solidFill>
            <a:schemeClr val="tx1"/>
          </a:solidFill>
          <a:latin typeface="+mn-lt"/>
          <a:ea typeface="+mn-ea"/>
          <a:cs typeface="+mn-cs"/>
        </a:defRPr>
      </a:lvl8pPr>
      <a:lvl9pPr marL="5120640" algn="l" defTabSz="1280160" rtl="0" eaLnBrk="1" latinLnBrk="0" hangingPunct="1">
        <a:defRPr kumimoji="1" sz="252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body" idx="1"/>
          </p:nvPr>
        </p:nvSpPr>
        <p:spPr bwMode="auto">
          <a:xfrm>
            <a:off x="640080" y="2240281"/>
            <a:ext cx="11521440" cy="63363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30723" name="Rectangle 3"/>
          <p:cNvSpPr>
            <a:spLocks noGrp="1" noChangeArrowheads="1"/>
          </p:cNvSpPr>
          <p:nvPr>
            <p:ph type="dt" sz="half" idx="2"/>
          </p:nvPr>
        </p:nvSpPr>
        <p:spPr bwMode="auto">
          <a:xfrm>
            <a:off x="640080" y="8743315"/>
            <a:ext cx="2987040" cy="6667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1" hangingPunct="1">
              <a:defRPr sz="1809">
                <a:latin typeface="Arial" charset="0"/>
                <a:ea typeface="ＭＳ Ｐゴシック" pitchFamily="50" charset="-128"/>
              </a:defRPr>
            </a:lvl1pPr>
          </a:lstStyle>
          <a:p>
            <a:pPr defTabSz="1181679">
              <a:defRPr/>
            </a:pPr>
            <a:endParaRPr kumimoji="1" lang="en-US" altLang="ja-JP">
              <a:solidFill>
                <a:srgbClr val="000000"/>
              </a:solidFill>
            </a:endParaRPr>
          </a:p>
        </p:txBody>
      </p:sp>
      <p:sp>
        <p:nvSpPr>
          <p:cNvPr id="30724" name="Rectangle 4"/>
          <p:cNvSpPr>
            <a:spLocks noGrp="1" noChangeArrowheads="1"/>
          </p:cNvSpPr>
          <p:nvPr>
            <p:ph type="ftr" sz="quarter" idx="3"/>
          </p:nvPr>
        </p:nvSpPr>
        <p:spPr bwMode="auto">
          <a:xfrm>
            <a:off x="4373880" y="8743315"/>
            <a:ext cx="4053840" cy="6667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809">
                <a:latin typeface="Arial" charset="0"/>
                <a:ea typeface="ＭＳ Ｐゴシック" pitchFamily="50" charset="-128"/>
              </a:defRPr>
            </a:lvl1pPr>
          </a:lstStyle>
          <a:p>
            <a:pPr defTabSz="1181679">
              <a:defRPr/>
            </a:pPr>
            <a:endParaRPr kumimoji="1" lang="en-US" altLang="ja-JP">
              <a:solidFill>
                <a:srgbClr val="000000"/>
              </a:solidFill>
            </a:endParaRPr>
          </a:p>
        </p:txBody>
      </p:sp>
      <p:sp>
        <p:nvSpPr>
          <p:cNvPr id="30725" name="Rectangle 5"/>
          <p:cNvSpPr>
            <a:spLocks noGrp="1" noChangeArrowheads="1"/>
          </p:cNvSpPr>
          <p:nvPr>
            <p:ph type="sldNum" sz="quarter" idx="4"/>
          </p:nvPr>
        </p:nvSpPr>
        <p:spPr bwMode="auto">
          <a:xfrm>
            <a:off x="9814560" y="8732203"/>
            <a:ext cx="2987040" cy="6667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809"/>
            </a:lvl1pPr>
          </a:lstStyle>
          <a:p>
            <a:pPr defTabSz="1181679">
              <a:defRPr/>
            </a:pPr>
            <a:fld id="{413BB8F5-91CB-4E46-8D2B-535E56553BE2}" type="slidenum">
              <a:rPr kumimoji="1" lang="en-US" altLang="ja-JP" smtClean="0">
                <a:solidFill>
                  <a:srgbClr val="000000"/>
                </a:solidFill>
              </a:rPr>
              <a:pPr defTabSz="1181679">
                <a:defRPr/>
              </a:pPr>
              <a:t>‹#›</a:t>
            </a:fld>
            <a:endParaRPr kumimoji="1" lang="en-US" altLang="ja-JP">
              <a:solidFill>
                <a:srgbClr val="000000"/>
              </a:solidFill>
            </a:endParaRPr>
          </a:p>
        </p:txBody>
      </p:sp>
      <p:sp>
        <p:nvSpPr>
          <p:cNvPr id="1030" name="Rectangle 6"/>
          <p:cNvSpPr>
            <a:spLocks noChangeArrowheads="1"/>
          </p:cNvSpPr>
          <p:nvPr userDrawn="1"/>
        </p:nvSpPr>
        <p:spPr bwMode="auto">
          <a:xfrm>
            <a:off x="0" y="1"/>
            <a:ext cx="12801600" cy="513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lgn="ctr">
              <a:defRPr kumimoji="1">
                <a:solidFill>
                  <a:schemeClr val="tx1"/>
                </a:solidFill>
                <a:latin typeface="Arial" panose="020B0604020202020204" pitchFamily="34" charset="0"/>
                <a:ea typeface="ＭＳ Ｐゴシック" panose="020B0600070205080204" pitchFamily="50" charset="-128"/>
              </a:defRPr>
            </a:lvl1pPr>
            <a:lvl2pPr marL="742950" indent="-285750" algn="ctr">
              <a:defRPr kumimoji="1">
                <a:solidFill>
                  <a:schemeClr val="tx1"/>
                </a:solidFill>
                <a:latin typeface="Arial" panose="020B0604020202020204" pitchFamily="34" charset="0"/>
                <a:ea typeface="ＭＳ Ｐゴシック" panose="020B0600070205080204" pitchFamily="50" charset="-128"/>
              </a:defRPr>
            </a:lvl2pPr>
            <a:lvl3pPr marL="1143000" indent="-228600" algn="ctr">
              <a:defRPr kumimoji="1">
                <a:solidFill>
                  <a:schemeClr val="tx1"/>
                </a:solidFill>
                <a:latin typeface="Arial" panose="020B0604020202020204" pitchFamily="34" charset="0"/>
                <a:ea typeface="ＭＳ Ｐゴシック" panose="020B0600070205080204" pitchFamily="50" charset="-128"/>
              </a:defRPr>
            </a:lvl3pPr>
            <a:lvl4pPr marL="1600200" indent="-228600" algn="ctr">
              <a:defRPr kumimoji="1">
                <a:solidFill>
                  <a:schemeClr val="tx1"/>
                </a:solidFill>
                <a:latin typeface="Arial" panose="020B0604020202020204" pitchFamily="34" charset="0"/>
                <a:ea typeface="ＭＳ Ｐゴシック" panose="020B0600070205080204" pitchFamily="50" charset="-128"/>
              </a:defRPr>
            </a:lvl4pPr>
            <a:lvl5pPr marL="2057400" indent="-228600" algn="ctr">
              <a:defRPr kumimoji="1">
                <a:solidFill>
                  <a:schemeClr val="tx1"/>
                </a:solidFill>
                <a:latin typeface="Arial" panose="020B0604020202020204" pitchFamily="34" charset="0"/>
                <a:ea typeface="ＭＳ Ｐゴシック" panose="020B0600070205080204" pitchFamily="50" charset="-128"/>
              </a:defRPr>
            </a:lvl5pPr>
            <a:lvl6pPr marL="2514600" indent="-228600" algn="ctr" eaLnBrk="0" fontAlgn="base" hangingPunct="0">
              <a:spcBef>
                <a:spcPct val="0"/>
              </a:spcBef>
              <a:spcAft>
                <a:spcPct val="0"/>
              </a:spcAft>
              <a:defRPr kumimoji="1">
                <a:solidFill>
                  <a:schemeClr val="tx1"/>
                </a:solidFill>
                <a:latin typeface="Arial" panose="020B0604020202020204" pitchFamily="34" charset="0"/>
                <a:ea typeface="ＭＳ Ｐゴシック" panose="020B0600070205080204" pitchFamily="50" charset="-128"/>
              </a:defRPr>
            </a:lvl6pPr>
            <a:lvl7pPr marL="2971800" indent="-228600" algn="ctr" eaLnBrk="0" fontAlgn="base" hangingPunct="0">
              <a:spcBef>
                <a:spcPct val="0"/>
              </a:spcBef>
              <a:spcAft>
                <a:spcPct val="0"/>
              </a:spcAft>
              <a:defRPr kumimoji="1">
                <a:solidFill>
                  <a:schemeClr val="tx1"/>
                </a:solidFill>
                <a:latin typeface="Arial" panose="020B0604020202020204" pitchFamily="34" charset="0"/>
                <a:ea typeface="ＭＳ Ｐゴシック" panose="020B0600070205080204" pitchFamily="50" charset="-128"/>
              </a:defRPr>
            </a:lvl7pPr>
            <a:lvl8pPr marL="3429000" indent="-228600" algn="ctr" eaLnBrk="0" fontAlgn="base" hangingPunct="0">
              <a:spcBef>
                <a:spcPct val="0"/>
              </a:spcBef>
              <a:spcAft>
                <a:spcPct val="0"/>
              </a:spcAft>
              <a:defRPr kumimoji="1">
                <a:solidFill>
                  <a:schemeClr val="tx1"/>
                </a:solidFill>
                <a:latin typeface="Arial" panose="020B0604020202020204" pitchFamily="34" charset="0"/>
                <a:ea typeface="ＭＳ Ｐゴシック" panose="020B0600070205080204" pitchFamily="50" charset="-128"/>
              </a:defRPr>
            </a:lvl8pPr>
            <a:lvl9pPr marL="3886200" indent="-228600" algn="ctr" eaLnBrk="0" fontAlgn="base" hangingPunct="0">
              <a:spcBef>
                <a:spcPct val="0"/>
              </a:spcBef>
              <a:spcAft>
                <a:spcPct val="0"/>
              </a:spcAft>
              <a:defRPr kumimoji="1">
                <a:solidFill>
                  <a:schemeClr val="tx1"/>
                </a:solidFill>
                <a:latin typeface="Arial" panose="020B0604020202020204" pitchFamily="34" charset="0"/>
                <a:ea typeface="ＭＳ Ｐゴシック" panose="020B0600070205080204" pitchFamily="50" charset="-128"/>
              </a:defRPr>
            </a:lvl9pPr>
          </a:lstStyle>
          <a:p>
            <a:pPr defTabSz="1181679">
              <a:defRPr/>
            </a:pPr>
            <a:endParaRPr lang="ja-JP" altLang="en-US" sz="2326">
              <a:solidFill>
                <a:srgbClr val="000000"/>
              </a:solidFill>
            </a:endParaRPr>
          </a:p>
        </p:txBody>
      </p:sp>
      <p:grpSp>
        <p:nvGrpSpPr>
          <p:cNvPr id="1031" name="Group 27"/>
          <p:cNvGrpSpPr>
            <a:grpSpLocks/>
          </p:cNvGrpSpPr>
          <p:nvPr userDrawn="1"/>
        </p:nvGrpSpPr>
        <p:grpSpPr bwMode="auto">
          <a:xfrm>
            <a:off x="0" y="466726"/>
            <a:ext cx="12801600" cy="300038"/>
            <a:chOff x="0" y="255"/>
            <a:chExt cx="6240" cy="135"/>
          </a:xfrm>
        </p:grpSpPr>
        <p:sp>
          <p:nvSpPr>
            <p:cNvPr id="1034" name="Rectangle 28"/>
            <p:cNvSpPr>
              <a:spLocks noChangeArrowheads="1"/>
            </p:cNvSpPr>
            <p:nvPr userDrawn="1"/>
          </p:nvSpPr>
          <p:spPr bwMode="auto">
            <a:xfrm>
              <a:off x="0" y="345"/>
              <a:ext cx="6240" cy="45"/>
            </a:xfrm>
            <a:prstGeom prst="rect">
              <a:avLst/>
            </a:prstGeom>
            <a:solidFill>
              <a:srgbClr val="FF0000"/>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lgn="ctr">
                <a:defRPr kumimoji="1">
                  <a:solidFill>
                    <a:schemeClr val="tx1"/>
                  </a:solidFill>
                  <a:latin typeface="Arial" panose="020B0604020202020204" pitchFamily="34" charset="0"/>
                  <a:ea typeface="ＭＳ Ｐゴシック" panose="020B0600070205080204" pitchFamily="50" charset="-128"/>
                </a:defRPr>
              </a:lvl1pPr>
              <a:lvl2pPr marL="742950" indent="-285750" algn="ctr">
                <a:defRPr kumimoji="1">
                  <a:solidFill>
                    <a:schemeClr val="tx1"/>
                  </a:solidFill>
                  <a:latin typeface="Arial" panose="020B0604020202020204" pitchFamily="34" charset="0"/>
                  <a:ea typeface="ＭＳ Ｐゴシック" panose="020B0600070205080204" pitchFamily="50" charset="-128"/>
                </a:defRPr>
              </a:lvl2pPr>
              <a:lvl3pPr marL="1143000" indent="-228600" algn="ctr">
                <a:defRPr kumimoji="1">
                  <a:solidFill>
                    <a:schemeClr val="tx1"/>
                  </a:solidFill>
                  <a:latin typeface="Arial" panose="020B0604020202020204" pitchFamily="34" charset="0"/>
                  <a:ea typeface="ＭＳ Ｐゴシック" panose="020B0600070205080204" pitchFamily="50" charset="-128"/>
                </a:defRPr>
              </a:lvl3pPr>
              <a:lvl4pPr marL="1600200" indent="-228600" algn="ctr">
                <a:defRPr kumimoji="1">
                  <a:solidFill>
                    <a:schemeClr val="tx1"/>
                  </a:solidFill>
                  <a:latin typeface="Arial" panose="020B0604020202020204" pitchFamily="34" charset="0"/>
                  <a:ea typeface="ＭＳ Ｐゴシック" panose="020B0600070205080204" pitchFamily="50" charset="-128"/>
                </a:defRPr>
              </a:lvl4pPr>
              <a:lvl5pPr marL="2057400" indent="-228600" algn="ctr">
                <a:defRPr kumimoji="1">
                  <a:solidFill>
                    <a:schemeClr val="tx1"/>
                  </a:solidFill>
                  <a:latin typeface="Arial" panose="020B0604020202020204" pitchFamily="34" charset="0"/>
                  <a:ea typeface="ＭＳ Ｐゴシック" panose="020B0600070205080204" pitchFamily="50" charset="-128"/>
                </a:defRPr>
              </a:lvl5pPr>
              <a:lvl6pPr marL="2514600" indent="-228600" algn="ctr" eaLnBrk="0" fontAlgn="base" hangingPunct="0">
                <a:spcBef>
                  <a:spcPct val="0"/>
                </a:spcBef>
                <a:spcAft>
                  <a:spcPct val="0"/>
                </a:spcAft>
                <a:defRPr kumimoji="1">
                  <a:solidFill>
                    <a:schemeClr val="tx1"/>
                  </a:solidFill>
                  <a:latin typeface="Arial" panose="020B0604020202020204" pitchFamily="34" charset="0"/>
                  <a:ea typeface="ＭＳ Ｐゴシック" panose="020B0600070205080204" pitchFamily="50" charset="-128"/>
                </a:defRPr>
              </a:lvl6pPr>
              <a:lvl7pPr marL="2971800" indent="-228600" algn="ctr" eaLnBrk="0" fontAlgn="base" hangingPunct="0">
                <a:spcBef>
                  <a:spcPct val="0"/>
                </a:spcBef>
                <a:spcAft>
                  <a:spcPct val="0"/>
                </a:spcAft>
                <a:defRPr kumimoji="1">
                  <a:solidFill>
                    <a:schemeClr val="tx1"/>
                  </a:solidFill>
                  <a:latin typeface="Arial" panose="020B0604020202020204" pitchFamily="34" charset="0"/>
                  <a:ea typeface="ＭＳ Ｐゴシック" panose="020B0600070205080204" pitchFamily="50" charset="-128"/>
                </a:defRPr>
              </a:lvl7pPr>
              <a:lvl8pPr marL="3429000" indent="-228600" algn="ctr" eaLnBrk="0" fontAlgn="base" hangingPunct="0">
                <a:spcBef>
                  <a:spcPct val="0"/>
                </a:spcBef>
                <a:spcAft>
                  <a:spcPct val="0"/>
                </a:spcAft>
                <a:defRPr kumimoji="1">
                  <a:solidFill>
                    <a:schemeClr val="tx1"/>
                  </a:solidFill>
                  <a:latin typeface="Arial" panose="020B0604020202020204" pitchFamily="34" charset="0"/>
                  <a:ea typeface="ＭＳ Ｐゴシック" panose="020B0600070205080204" pitchFamily="50" charset="-128"/>
                </a:defRPr>
              </a:lvl8pPr>
              <a:lvl9pPr marL="3886200" indent="-228600" algn="ctr" eaLnBrk="0" fontAlgn="base" hangingPunct="0">
                <a:spcBef>
                  <a:spcPct val="0"/>
                </a:spcBef>
                <a:spcAft>
                  <a:spcPct val="0"/>
                </a:spcAft>
                <a:defRPr kumimoji="1">
                  <a:solidFill>
                    <a:schemeClr val="tx1"/>
                  </a:solidFill>
                  <a:latin typeface="Arial" panose="020B0604020202020204" pitchFamily="34" charset="0"/>
                  <a:ea typeface="ＭＳ Ｐゴシック" panose="020B0600070205080204" pitchFamily="50" charset="-128"/>
                </a:defRPr>
              </a:lvl9pPr>
            </a:lstStyle>
            <a:p>
              <a:pPr defTabSz="1181679">
                <a:defRPr/>
              </a:pPr>
              <a:endParaRPr lang="ja-JP" altLang="en-US" sz="2326">
                <a:solidFill>
                  <a:srgbClr val="000000"/>
                </a:solidFill>
              </a:endParaRPr>
            </a:p>
          </p:txBody>
        </p:sp>
        <p:sp>
          <p:nvSpPr>
            <p:cNvPr id="1035" name="Rectangle 29"/>
            <p:cNvSpPr>
              <a:spLocks noChangeArrowheads="1"/>
            </p:cNvSpPr>
            <p:nvPr userDrawn="1"/>
          </p:nvSpPr>
          <p:spPr bwMode="auto">
            <a:xfrm>
              <a:off x="0" y="300"/>
              <a:ext cx="6240" cy="45"/>
            </a:xfrm>
            <a:prstGeom prst="rect">
              <a:avLst/>
            </a:prstGeom>
            <a:solidFill>
              <a:srgbClr val="FF3399"/>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lgn="ctr">
                <a:defRPr kumimoji="1">
                  <a:solidFill>
                    <a:schemeClr val="tx1"/>
                  </a:solidFill>
                  <a:latin typeface="Arial" panose="020B0604020202020204" pitchFamily="34" charset="0"/>
                  <a:ea typeface="ＭＳ Ｐゴシック" panose="020B0600070205080204" pitchFamily="50" charset="-128"/>
                </a:defRPr>
              </a:lvl1pPr>
              <a:lvl2pPr marL="742950" indent="-285750" algn="ctr">
                <a:defRPr kumimoji="1">
                  <a:solidFill>
                    <a:schemeClr val="tx1"/>
                  </a:solidFill>
                  <a:latin typeface="Arial" panose="020B0604020202020204" pitchFamily="34" charset="0"/>
                  <a:ea typeface="ＭＳ Ｐゴシック" panose="020B0600070205080204" pitchFamily="50" charset="-128"/>
                </a:defRPr>
              </a:lvl2pPr>
              <a:lvl3pPr marL="1143000" indent="-228600" algn="ctr">
                <a:defRPr kumimoji="1">
                  <a:solidFill>
                    <a:schemeClr val="tx1"/>
                  </a:solidFill>
                  <a:latin typeface="Arial" panose="020B0604020202020204" pitchFamily="34" charset="0"/>
                  <a:ea typeface="ＭＳ Ｐゴシック" panose="020B0600070205080204" pitchFamily="50" charset="-128"/>
                </a:defRPr>
              </a:lvl3pPr>
              <a:lvl4pPr marL="1600200" indent="-228600" algn="ctr">
                <a:defRPr kumimoji="1">
                  <a:solidFill>
                    <a:schemeClr val="tx1"/>
                  </a:solidFill>
                  <a:latin typeface="Arial" panose="020B0604020202020204" pitchFamily="34" charset="0"/>
                  <a:ea typeface="ＭＳ Ｐゴシック" panose="020B0600070205080204" pitchFamily="50" charset="-128"/>
                </a:defRPr>
              </a:lvl4pPr>
              <a:lvl5pPr marL="2057400" indent="-228600" algn="ctr">
                <a:defRPr kumimoji="1">
                  <a:solidFill>
                    <a:schemeClr val="tx1"/>
                  </a:solidFill>
                  <a:latin typeface="Arial" panose="020B0604020202020204" pitchFamily="34" charset="0"/>
                  <a:ea typeface="ＭＳ Ｐゴシック" panose="020B0600070205080204" pitchFamily="50" charset="-128"/>
                </a:defRPr>
              </a:lvl5pPr>
              <a:lvl6pPr marL="2514600" indent="-228600" algn="ctr" eaLnBrk="0" fontAlgn="base" hangingPunct="0">
                <a:spcBef>
                  <a:spcPct val="0"/>
                </a:spcBef>
                <a:spcAft>
                  <a:spcPct val="0"/>
                </a:spcAft>
                <a:defRPr kumimoji="1">
                  <a:solidFill>
                    <a:schemeClr val="tx1"/>
                  </a:solidFill>
                  <a:latin typeface="Arial" panose="020B0604020202020204" pitchFamily="34" charset="0"/>
                  <a:ea typeface="ＭＳ Ｐゴシック" panose="020B0600070205080204" pitchFamily="50" charset="-128"/>
                </a:defRPr>
              </a:lvl6pPr>
              <a:lvl7pPr marL="2971800" indent="-228600" algn="ctr" eaLnBrk="0" fontAlgn="base" hangingPunct="0">
                <a:spcBef>
                  <a:spcPct val="0"/>
                </a:spcBef>
                <a:spcAft>
                  <a:spcPct val="0"/>
                </a:spcAft>
                <a:defRPr kumimoji="1">
                  <a:solidFill>
                    <a:schemeClr val="tx1"/>
                  </a:solidFill>
                  <a:latin typeface="Arial" panose="020B0604020202020204" pitchFamily="34" charset="0"/>
                  <a:ea typeface="ＭＳ Ｐゴシック" panose="020B0600070205080204" pitchFamily="50" charset="-128"/>
                </a:defRPr>
              </a:lvl7pPr>
              <a:lvl8pPr marL="3429000" indent="-228600" algn="ctr" eaLnBrk="0" fontAlgn="base" hangingPunct="0">
                <a:spcBef>
                  <a:spcPct val="0"/>
                </a:spcBef>
                <a:spcAft>
                  <a:spcPct val="0"/>
                </a:spcAft>
                <a:defRPr kumimoji="1">
                  <a:solidFill>
                    <a:schemeClr val="tx1"/>
                  </a:solidFill>
                  <a:latin typeface="Arial" panose="020B0604020202020204" pitchFamily="34" charset="0"/>
                  <a:ea typeface="ＭＳ Ｐゴシック" panose="020B0600070205080204" pitchFamily="50" charset="-128"/>
                </a:defRPr>
              </a:lvl8pPr>
              <a:lvl9pPr marL="3886200" indent="-228600" algn="ctr" eaLnBrk="0" fontAlgn="base" hangingPunct="0">
                <a:spcBef>
                  <a:spcPct val="0"/>
                </a:spcBef>
                <a:spcAft>
                  <a:spcPct val="0"/>
                </a:spcAft>
                <a:defRPr kumimoji="1">
                  <a:solidFill>
                    <a:schemeClr val="tx1"/>
                  </a:solidFill>
                  <a:latin typeface="Arial" panose="020B0604020202020204" pitchFamily="34" charset="0"/>
                  <a:ea typeface="ＭＳ Ｐゴシック" panose="020B0600070205080204" pitchFamily="50" charset="-128"/>
                </a:defRPr>
              </a:lvl9pPr>
            </a:lstStyle>
            <a:p>
              <a:pPr defTabSz="1181679">
                <a:defRPr/>
              </a:pPr>
              <a:endParaRPr lang="ja-JP" altLang="en-US" sz="2326">
                <a:solidFill>
                  <a:srgbClr val="000000"/>
                </a:solidFill>
              </a:endParaRPr>
            </a:p>
          </p:txBody>
        </p:sp>
        <p:sp>
          <p:nvSpPr>
            <p:cNvPr id="1036" name="Rectangle 30"/>
            <p:cNvSpPr>
              <a:spLocks noChangeArrowheads="1"/>
            </p:cNvSpPr>
            <p:nvPr userDrawn="1"/>
          </p:nvSpPr>
          <p:spPr bwMode="auto">
            <a:xfrm>
              <a:off x="0" y="255"/>
              <a:ext cx="6240" cy="45"/>
            </a:xfrm>
            <a:prstGeom prst="rect">
              <a:avLst/>
            </a:prstGeom>
            <a:solidFill>
              <a:srgbClr val="FFCC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lgn="ctr">
                <a:defRPr kumimoji="1">
                  <a:solidFill>
                    <a:schemeClr val="tx1"/>
                  </a:solidFill>
                  <a:latin typeface="Arial" panose="020B0604020202020204" pitchFamily="34" charset="0"/>
                  <a:ea typeface="ＭＳ Ｐゴシック" panose="020B0600070205080204" pitchFamily="50" charset="-128"/>
                </a:defRPr>
              </a:lvl1pPr>
              <a:lvl2pPr marL="742950" indent="-285750" algn="ctr">
                <a:defRPr kumimoji="1">
                  <a:solidFill>
                    <a:schemeClr val="tx1"/>
                  </a:solidFill>
                  <a:latin typeface="Arial" panose="020B0604020202020204" pitchFamily="34" charset="0"/>
                  <a:ea typeface="ＭＳ Ｐゴシック" panose="020B0600070205080204" pitchFamily="50" charset="-128"/>
                </a:defRPr>
              </a:lvl2pPr>
              <a:lvl3pPr marL="1143000" indent="-228600" algn="ctr">
                <a:defRPr kumimoji="1">
                  <a:solidFill>
                    <a:schemeClr val="tx1"/>
                  </a:solidFill>
                  <a:latin typeface="Arial" panose="020B0604020202020204" pitchFamily="34" charset="0"/>
                  <a:ea typeface="ＭＳ Ｐゴシック" panose="020B0600070205080204" pitchFamily="50" charset="-128"/>
                </a:defRPr>
              </a:lvl3pPr>
              <a:lvl4pPr marL="1600200" indent="-228600" algn="ctr">
                <a:defRPr kumimoji="1">
                  <a:solidFill>
                    <a:schemeClr val="tx1"/>
                  </a:solidFill>
                  <a:latin typeface="Arial" panose="020B0604020202020204" pitchFamily="34" charset="0"/>
                  <a:ea typeface="ＭＳ Ｐゴシック" panose="020B0600070205080204" pitchFamily="50" charset="-128"/>
                </a:defRPr>
              </a:lvl4pPr>
              <a:lvl5pPr marL="2057400" indent="-228600" algn="ctr">
                <a:defRPr kumimoji="1">
                  <a:solidFill>
                    <a:schemeClr val="tx1"/>
                  </a:solidFill>
                  <a:latin typeface="Arial" panose="020B0604020202020204" pitchFamily="34" charset="0"/>
                  <a:ea typeface="ＭＳ Ｐゴシック" panose="020B0600070205080204" pitchFamily="50" charset="-128"/>
                </a:defRPr>
              </a:lvl5pPr>
              <a:lvl6pPr marL="2514600" indent="-228600" algn="ctr" eaLnBrk="0" fontAlgn="base" hangingPunct="0">
                <a:spcBef>
                  <a:spcPct val="0"/>
                </a:spcBef>
                <a:spcAft>
                  <a:spcPct val="0"/>
                </a:spcAft>
                <a:defRPr kumimoji="1">
                  <a:solidFill>
                    <a:schemeClr val="tx1"/>
                  </a:solidFill>
                  <a:latin typeface="Arial" panose="020B0604020202020204" pitchFamily="34" charset="0"/>
                  <a:ea typeface="ＭＳ Ｐゴシック" panose="020B0600070205080204" pitchFamily="50" charset="-128"/>
                </a:defRPr>
              </a:lvl6pPr>
              <a:lvl7pPr marL="2971800" indent="-228600" algn="ctr" eaLnBrk="0" fontAlgn="base" hangingPunct="0">
                <a:spcBef>
                  <a:spcPct val="0"/>
                </a:spcBef>
                <a:spcAft>
                  <a:spcPct val="0"/>
                </a:spcAft>
                <a:defRPr kumimoji="1">
                  <a:solidFill>
                    <a:schemeClr val="tx1"/>
                  </a:solidFill>
                  <a:latin typeface="Arial" panose="020B0604020202020204" pitchFamily="34" charset="0"/>
                  <a:ea typeface="ＭＳ Ｐゴシック" panose="020B0600070205080204" pitchFamily="50" charset="-128"/>
                </a:defRPr>
              </a:lvl7pPr>
              <a:lvl8pPr marL="3429000" indent="-228600" algn="ctr" eaLnBrk="0" fontAlgn="base" hangingPunct="0">
                <a:spcBef>
                  <a:spcPct val="0"/>
                </a:spcBef>
                <a:spcAft>
                  <a:spcPct val="0"/>
                </a:spcAft>
                <a:defRPr kumimoji="1">
                  <a:solidFill>
                    <a:schemeClr val="tx1"/>
                  </a:solidFill>
                  <a:latin typeface="Arial" panose="020B0604020202020204" pitchFamily="34" charset="0"/>
                  <a:ea typeface="ＭＳ Ｐゴシック" panose="020B0600070205080204" pitchFamily="50" charset="-128"/>
                </a:defRPr>
              </a:lvl8pPr>
              <a:lvl9pPr marL="3886200" indent="-228600" algn="ctr" eaLnBrk="0" fontAlgn="base" hangingPunct="0">
                <a:spcBef>
                  <a:spcPct val="0"/>
                </a:spcBef>
                <a:spcAft>
                  <a:spcPct val="0"/>
                </a:spcAft>
                <a:defRPr kumimoji="1">
                  <a:solidFill>
                    <a:schemeClr val="tx1"/>
                  </a:solidFill>
                  <a:latin typeface="Arial" panose="020B0604020202020204" pitchFamily="34" charset="0"/>
                  <a:ea typeface="ＭＳ Ｐゴシック" panose="020B0600070205080204" pitchFamily="50" charset="-128"/>
                </a:defRPr>
              </a:lvl9pPr>
            </a:lstStyle>
            <a:p>
              <a:pPr defTabSz="1181679">
                <a:defRPr/>
              </a:pPr>
              <a:endParaRPr lang="ja-JP" altLang="en-US" sz="2326">
                <a:solidFill>
                  <a:srgbClr val="000000"/>
                </a:solidFill>
              </a:endParaRPr>
            </a:p>
          </p:txBody>
        </p:sp>
      </p:grpSp>
      <p:sp>
        <p:nvSpPr>
          <p:cNvPr id="1032" name="Rectangle 22"/>
          <p:cNvSpPr>
            <a:spLocks noGrp="1" noChangeArrowheads="1"/>
          </p:cNvSpPr>
          <p:nvPr>
            <p:ph type="title"/>
          </p:nvPr>
        </p:nvSpPr>
        <p:spPr bwMode="auto">
          <a:xfrm>
            <a:off x="1" y="0"/>
            <a:ext cx="10682361" cy="66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ja-JP" altLang="en-US"/>
              <a:t>マスタ タイトルの書式設定</a:t>
            </a:r>
          </a:p>
        </p:txBody>
      </p:sp>
    </p:spTree>
    <p:extLst>
      <p:ext uri="{BB962C8B-B14F-4D97-AF65-F5344CB8AC3E}">
        <p14:creationId xmlns:p14="http://schemas.microsoft.com/office/powerpoint/2010/main" val="76544215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l" rtl="0" eaLnBrk="0" fontAlgn="base" hangingPunct="0">
        <a:spcBef>
          <a:spcPct val="0"/>
        </a:spcBef>
        <a:spcAft>
          <a:spcPct val="0"/>
        </a:spcAft>
        <a:defRPr kumimoji="1" sz="3618">
          <a:solidFill>
            <a:schemeClr val="tx1"/>
          </a:solidFill>
          <a:latin typeface="+mj-lt"/>
          <a:ea typeface="+mj-ea"/>
          <a:cs typeface="+mj-cs"/>
        </a:defRPr>
      </a:lvl1pPr>
      <a:lvl2pPr algn="l" rtl="0" eaLnBrk="0" fontAlgn="base" hangingPunct="0">
        <a:spcBef>
          <a:spcPct val="0"/>
        </a:spcBef>
        <a:spcAft>
          <a:spcPct val="0"/>
        </a:spcAft>
        <a:defRPr kumimoji="1" sz="3618">
          <a:solidFill>
            <a:schemeClr val="tx1"/>
          </a:solidFill>
          <a:latin typeface="HGP創英角ｺﾞｼｯｸUB" pitchFamily="50" charset="-128"/>
          <a:ea typeface="HGP創英角ｺﾞｼｯｸUB" pitchFamily="50" charset="-128"/>
        </a:defRPr>
      </a:lvl2pPr>
      <a:lvl3pPr algn="l" rtl="0" eaLnBrk="0" fontAlgn="base" hangingPunct="0">
        <a:spcBef>
          <a:spcPct val="0"/>
        </a:spcBef>
        <a:spcAft>
          <a:spcPct val="0"/>
        </a:spcAft>
        <a:defRPr kumimoji="1" sz="3618">
          <a:solidFill>
            <a:schemeClr val="tx1"/>
          </a:solidFill>
          <a:latin typeface="HGP創英角ｺﾞｼｯｸUB" pitchFamily="50" charset="-128"/>
          <a:ea typeface="HGP創英角ｺﾞｼｯｸUB" pitchFamily="50" charset="-128"/>
        </a:defRPr>
      </a:lvl3pPr>
      <a:lvl4pPr algn="l" rtl="0" eaLnBrk="0" fontAlgn="base" hangingPunct="0">
        <a:spcBef>
          <a:spcPct val="0"/>
        </a:spcBef>
        <a:spcAft>
          <a:spcPct val="0"/>
        </a:spcAft>
        <a:defRPr kumimoji="1" sz="3618">
          <a:solidFill>
            <a:schemeClr val="tx1"/>
          </a:solidFill>
          <a:latin typeface="HGP創英角ｺﾞｼｯｸUB" pitchFamily="50" charset="-128"/>
          <a:ea typeface="HGP創英角ｺﾞｼｯｸUB" pitchFamily="50" charset="-128"/>
        </a:defRPr>
      </a:lvl4pPr>
      <a:lvl5pPr algn="l" rtl="0" eaLnBrk="0" fontAlgn="base" hangingPunct="0">
        <a:spcBef>
          <a:spcPct val="0"/>
        </a:spcBef>
        <a:spcAft>
          <a:spcPct val="0"/>
        </a:spcAft>
        <a:defRPr kumimoji="1" sz="3618">
          <a:solidFill>
            <a:schemeClr val="tx1"/>
          </a:solidFill>
          <a:latin typeface="HGP創英角ｺﾞｼｯｸUB" pitchFamily="50" charset="-128"/>
          <a:ea typeface="HGP創英角ｺﾞｼｯｸUB" pitchFamily="50" charset="-128"/>
        </a:defRPr>
      </a:lvl5pPr>
      <a:lvl6pPr marL="590840" algn="l" rtl="0" fontAlgn="base">
        <a:spcBef>
          <a:spcPct val="0"/>
        </a:spcBef>
        <a:spcAft>
          <a:spcPct val="0"/>
        </a:spcAft>
        <a:defRPr kumimoji="1" sz="3618">
          <a:solidFill>
            <a:schemeClr val="tx1"/>
          </a:solidFill>
          <a:latin typeface="HGP創英角ｺﾞｼｯｸUB" pitchFamily="50" charset="-128"/>
          <a:ea typeface="HGP創英角ｺﾞｼｯｸUB" pitchFamily="50" charset="-128"/>
        </a:defRPr>
      </a:lvl6pPr>
      <a:lvl7pPr marL="1181679" algn="l" rtl="0" fontAlgn="base">
        <a:spcBef>
          <a:spcPct val="0"/>
        </a:spcBef>
        <a:spcAft>
          <a:spcPct val="0"/>
        </a:spcAft>
        <a:defRPr kumimoji="1" sz="3618">
          <a:solidFill>
            <a:schemeClr val="tx1"/>
          </a:solidFill>
          <a:latin typeface="HGP創英角ｺﾞｼｯｸUB" pitchFamily="50" charset="-128"/>
          <a:ea typeface="HGP創英角ｺﾞｼｯｸUB" pitchFamily="50" charset="-128"/>
        </a:defRPr>
      </a:lvl7pPr>
      <a:lvl8pPr marL="1772519" algn="l" rtl="0" fontAlgn="base">
        <a:spcBef>
          <a:spcPct val="0"/>
        </a:spcBef>
        <a:spcAft>
          <a:spcPct val="0"/>
        </a:spcAft>
        <a:defRPr kumimoji="1" sz="3618">
          <a:solidFill>
            <a:schemeClr val="tx1"/>
          </a:solidFill>
          <a:latin typeface="HGP創英角ｺﾞｼｯｸUB" pitchFamily="50" charset="-128"/>
          <a:ea typeface="HGP創英角ｺﾞｼｯｸUB" pitchFamily="50" charset="-128"/>
        </a:defRPr>
      </a:lvl8pPr>
      <a:lvl9pPr marL="2363358" algn="l" rtl="0" fontAlgn="base">
        <a:spcBef>
          <a:spcPct val="0"/>
        </a:spcBef>
        <a:spcAft>
          <a:spcPct val="0"/>
        </a:spcAft>
        <a:defRPr kumimoji="1" sz="3618">
          <a:solidFill>
            <a:schemeClr val="tx1"/>
          </a:solidFill>
          <a:latin typeface="HGP創英角ｺﾞｼｯｸUB" pitchFamily="50" charset="-128"/>
          <a:ea typeface="HGP創英角ｺﾞｼｯｸUB" pitchFamily="50" charset="-128"/>
        </a:defRPr>
      </a:lvl9pPr>
    </p:titleStyle>
    <p:bodyStyle>
      <a:lvl1pPr marL="443130" indent="-443130" algn="l" rtl="0" eaLnBrk="0" fontAlgn="base" hangingPunct="0">
        <a:spcBef>
          <a:spcPct val="20000"/>
        </a:spcBef>
        <a:spcAft>
          <a:spcPct val="0"/>
        </a:spcAft>
        <a:buChar char="•"/>
        <a:defRPr kumimoji="1" sz="4135">
          <a:solidFill>
            <a:schemeClr val="tx1"/>
          </a:solidFill>
          <a:latin typeface="+mn-lt"/>
          <a:ea typeface="ＭＳ Ｐゴシック" pitchFamily="50" charset="-128"/>
          <a:cs typeface="+mn-cs"/>
        </a:defRPr>
      </a:lvl1pPr>
      <a:lvl2pPr marL="960114" indent="-369275" algn="l" rtl="0" eaLnBrk="0" fontAlgn="base" hangingPunct="0">
        <a:spcBef>
          <a:spcPct val="20000"/>
        </a:spcBef>
        <a:spcAft>
          <a:spcPct val="0"/>
        </a:spcAft>
        <a:buChar char="–"/>
        <a:defRPr kumimoji="1" sz="3618">
          <a:solidFill>
            <a:schemeClr val="tx1"/>
          </a:solidFill>
          <a:latin typeface="+mn-lt"/>
          <a:ea typeface="ＭＳ Ｐゴシック" pitchFamily="50" charset="-128"/>
        </a:defRPr>
      </a:lvl2pPr>
      <a:lvl3pPr marL="1477099" indent="-295420" algn="l" rtl="0" eaLnBrk="0" fontAlgn="base" hangingPunct="0">
        <a:spcBef>
          <a:spcPct val="20000"/>
        </a:spcBef>
        <a:spcAft>
          <a:spcPct val="0"/>
        </a:spcAft>
        <a:buChar char="•"/>
        <a:defRPr kumimoji="1" sz="3102">
          <a:solidFill>
            <a:schemeClr val="tx1"/>
          </a:solidFill>
          <a:latin typeface="+mn-lt"/>
          <a:ea typeface="ＭＳ Ｐゴシック" pitchFamily="50" charset="-128"/>
        </a:defRPr>
      </a:lvl3pPr>
      <a:lvl4pPr marL="2067938" indent="-295420" algn="l" rtl="0" eaLnBrk="0" fontAlgn="base" hangingPunct="0">
        <a:spcBef>
          <a:spcPct val="20000"/>
        </a:spcBef>
        <a:spcAft>
          <a:spcPct val="0"/>
        </a:spcAft>
        <a:buChar char="–"/>
        <a:defRPr kumimoji="1" sz="2585">
          <a:solidFill>
            <a:schemeClr val="tx1"/>
          </a:solidFill>
          <a:latin typeface="+mn-lt"/>
          <a:ea typeface="ＭＳ Ｐゴシック" pitchFamily="50" charset="-128"/>
        </a:defRPr>
      </a:lvl4pPr>
      <a:lvl5pPr marL="2658778" indent="-295420" algn="l" rtl="0" eaLnBrk="0" fontAlgn="base" hangingPunct="0">
        <a:spcBef>
          <a:spcPct val="20000"/>
        </a:spcBef>
        <a:spcAft>
          <a:spcPct val="0"/>
        </a:spcAft>
        <a:buChar char="»"/>
        <a:defRPr kumimoji="1" sz="2585">
          <a:solidFill>
            <a:schemeClr val="tx1"/>
          </a:solidFill>
          <a:latin typeface="+mn-lt"/>
          <a:ea typeface="ＭＳ Ｐゴシック" pitchFamily="50" charset="-128"/>
        </a:defRPr>
      </a:lvl5pPr>
      <a:lvl6pPr marL="3249618" indent="-295420" algn="l" rtl="0" fontAlgn="base">
        <a:spcBef>
          <a:spcPct val="20000"/>
        </a:spcBef>
        <a:spcAft>
          <a:spcPct val="0"/>
        </a:spcAft>
        <a:buChar char="»"/>
        <a:defRPr kumimoji="1" sz="2585">
          <a:solidFill>
            <a:schemeClr val="tx1"/>
          </a:solidFill>
          <a:latin typeface="+mn-lt"/>
          <a:ea typeface="+mn-ea"/>
        </a:defRPr>
      </a:lvl6pPr>
      <a:lvl7pPr marL="3840457" indent="-295420" algn="l" rtl="0" fontAlgn="base">
        <a:spcBef>
          <a:spcPct val="20000"/>
        </a:spcBef>
        <a:spcAft>
          <a:spcPct val="0"/>
        </a:spcAft>
        <a:buChar char="»"/>
        <a:defRPr kumimoji="1" sz="2585">
          <a:solidFill>
            <a:schemeClr val="tx1"/>
          </a:solidFill>
          <a:latin typeface="+mn-lt"/>
          <a:ea typeface="+mn-ea"/>
        </a:defRPr>
      </a:lvl7pPr>
      <a:lvl8pPr marL="4431297" indent="-295420" algn="l" rtl="0" fontAlgn="base">
        <a:spcBef>
          <a:spcPct val="20000"/>
        </a:spcBef>
        <a:spcAft>
          <a:spcPct val="0"/>
        </a:spcAft>
        <a:buChar char="»"/>
        <a:defRPr kumimoji="1" sz="2585">
          <a:solidFill>
            <a:schemeClr val="tx1"/>
          </a:solidFill>
          <a:latin typeface="+mn-lt"/>
          <a:ea typeface="+mn-ea"/>
        </a:defRPr>
      </a:lvl8pPr>
      <a:lvl9pPr marL="5022136" indent="-295420" algn="l" rtl="0" fontAlgn="base">
        <a:spcBef>
          <a:spcPct val="20000"/>
        </a:spcBef>
        <a:spcAft>
          <a:spcPct val="0"/>
        </a:spcAft>
        <a:buChar char="»"/>
        <a:defRPr kumimoji="1" sz="2585">
          <a:solidFill>
            <a:schemeClr val="tx1"/>
          </a:solidFill>
          <a:latin typeface="+mn-lt"/>
          <a:ea typeface="+mn-ea"/>
        </a:defRPr>
      </a:lvl9pPr>
    </p:bodyStyle>
    <p:otherStyle>
      <a:defPPr>
        <a:defRPr lang="ja-JP"/>
      </a:defPPr>
      <a:lvl1pPr marL="0" algn="l" defTabSz="1181679" rtl="0" eaLnBrk="1" latinLnBrk="0" hangingPunct="1">
        <a:defRPr kumimoji="1" sz="2326" kern="1200">
          <a:solidFill>
            <a:schemeClr val="tx1"/>
          </a:solidFill>
          <a:latin typeface="+mn-lt"/>
          <a:ea typeface="+mn-ea"/>
          <a:cs typeface="+mn-cs"/>
        </a:defRPr>
      </a:lvl1pPr>
      <a:lvl2pPr marL="590840" algn="l" defTabSz="1181679" rtl="0" eaLnBrk="1" latinLnBrk="0" hangingPunct="1">
        <a:defRPr kumimoji="1" sz="2326" kern="1200">
          <a:solidFill>
            <a:schemeClr val="tx1"/>
          </a:solidFill>
          <a:latin typeface="+mn-lt"/>
          <a:ea typeface="+mn-ea"/>
          <a:cs typeface="+mn-cs"/>
        </a:defRPr>
      </a:lvl2pPr>
      <a:lvl3pPr marL="1181679" algn="l" defTabSz="1181679" rtl="0" eaLnBrk="1" latinLnBrk="0" hangingPunct="1">
        <a:defRPr kumimoji="1" sz="2326" kern="1200">
          <a:solidFill>
            <a:schemeClr val="tx1"/>
          </a:solidFill>
          <a:latin typeface="+mn-lt"/>
          <a:ea typeface="+mn-ea"/>
          <a:cs typeface="+mn-cs"/>
        </a:defRPr>
      </a:lvl3pPr>
      <a:lvl4pPr marL="1772519" algn="l" defTabSz="1181679" rtl="0" eaLnBrk="1" latinLnBrk="0" hangingPunct="1">
        <a:defRPr kumimoji="1" sz="2326" kern="1200">
          <a:solidFill>
            <a:schemeClr val="tx1"/>
          </a:solidFill>
          <a:latin typeface="+mn-lt"/>
          <a:ea typeface="+mn-ea"/>
          <a:cs typeface="+mn-cs"/>
        </a:defRPr>
      </a:lvl4pPr>
      <a:lvl5pPr marL="2363358" algn="l" defTabSz="1181679" rtl="0" eaLnBrk="1" latinLnBrk="0" hangingPunct="1">
        <a:defRPr kumimoji="1" sz="2326" kern="1200">
          <a:solidFill>
            <a:schemeClr val="tx1"/>
          </a:solidFill>
          <a:latin typeface="+mn-lt"/>
          <a:ea typeface="+mn-ea"/>
          <a:cs typeface="+mn-cs"/>
        </a:defRPr>
      </a:lvl5pPr>
      <a:lvl6pPr marL="2954198" algn="l" defTabSz="1181679" rtl="0" eaLnBrk="1" latinLnBrk="0" hangingPunct="1">
        <a:defRPr kumimoji="1" sz="2326" kern="1200">
          <a:solidFill>
            <a:schemeClr val="tx1"/>
          </a:solidFill>
          <a:latin typeface="+mn-lt"/>
          <a:ea typeface="+mn-ea"/>
          <a:cs typeface="+mn-cs"/>
        </a:defRPr>
      </a:lvl6pPr>
      <a:lvl7pPr marL="3545037" algn="l" defTabSz="1181679" rtl="0" eaLnBrk="1" latinLnBrk="0" hangingPunct="1">
        <a:defRPr kumimoji="1" sz="2326" kern="1200">
          <a:solidFill>
            <a:schemeClr val="tx1"/>
          </a:solidFill>
          <a:latin typeface="+mn-lt"/>
          <a:ea typeface="+mn-ea"/>
          <a:cs typeface="+mn-cs"/>
        </a:defRPr>
      </a:lvl7pPr>
      <a:lvl8pPr marL="4135877" algn="l" defTabSz="1181679" rtl="0" eaLnBrk="1" latinLnBrk="0" hangingPunct="1">
        <a:defRPr kumimoji="1" sz="2326" kern="1200">
          <a:solidFill>
            <a:schemeClr val="tx1"/>
          </a:solidFill>
          <a:latin typeface="+mn-lt"/>
          <a:ea typeface="+mn-ea"/>
          <a:cs typeface="+mn-cs"/>
        </a:defRPr>
      </a:lvl8pPr>
      <a:lvl9pPr marL="4726716" algn="l" defTabSz="1181679" rtl="0" eaLnBrk="1" latinLnBrk="0" hangingPunct="1">
        <a:defRPr kumimoji="1" sz="2326"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線コネクタ 3"/>
          <p:cNvCxnSpPr/>
          <p:nvPr/>
        </p:nvCxnSpPr>
        <p:spPr>
          <a:xfrm>
            <a:off x="223025" y="691375"/>
            <a:ext cx="12355551" cy="1"/>
          </a:xfrm>
          <a:prstGeom prst="line">
            <a:avLst/>
          </a:prstGeom>
        </p:spPr>
        <p:style>
          <a:lnRef idx="1">
            <a:schemeClr val="accent1"/>
          </a:lnRef>
          <a:fillRef idx="0">
            <a:schemeClr val="accent1"/>
          </a:fillRef>
          <a:effectRef idx="0">
            <a:schemeClr val="accent1"/>
          </a:effectRef>
          <a:fontRef idx="minor">
            <a:schemeClr val="tx1"/>
          </a:fontRef>
        </p:style>
      </p:cxnSp>
      <p:sp>
        <p:nvSpPr>
          <p:cNvPr id="5" name="テキスト ボックス 4"/>
          <p:cNvSpPr txBox="1"/>
          <p:nvPr/>
        </p:nvSpPr>
        <p:spPr>
          <a:xfrm>
            <a:off x="223022" y="376364"/>
            <a:ext cx="10950497" cy="369332"/>
          </a:xfrm>
          <a:prstGeom prst="rect">
            <a:avLst/>
          </a:prstGeom>
          <a:noFill/>
        </p:spPr>
        <p:txBody>
          <a:bodyPr wrap="square" rtlCol="0">
            <a:spAutoFit/>
          </a:bodyPr>
          <a:lstStyle/>
          <a:p>
            <a:r>
              <a:rPr kumimoji="1" lang="ja-JP" altLang="en-US" b="1" dirty="0"/>
              <a:t>様式１　事業計画（○○交通）</a:t>
            </a:r>
          </a:p>
        </p:txBody>
      </p:sp>
      <p:sp>
        <p:nvSpPr>
          <p:cNvPr id="2" name="正方形/長方形 1"/>
          <p:cNvSpPr/>
          <p:nvPr/>
        </p:nvSpPr>
        <p:spPr>
          <a:xfrm>
            <a:off x="9841335" y="49726"/>
            <a:ext cx="2664373" cy="59840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3200" b="1" dirty="0"/>
              <a:t>記入例</a:t>
            </a:r>
          </a:p>
        </p:txBody>
      </p:sp>
      <p:sp>
        <p:nvSpPr>
          <p:cNvPr id="16" name="正方形/長方形 15"/>
          <p:cNvSpPr/>
          <p:nvPr/>
        </p:nvSpPr>
        <p:spPr>
          <a:xfrm>
            <a:off x="223022" y="1184658"/>
            <a:ext cx="5702290" cy="95092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kumimoji="1" lang="ja-JP" altLang="en-US" b="1" dirty="0">
                <a:solidFill>
                  <a:schemeClr val="tx1"/>
                </a:solidFill>
              </a:rPr>
              <a:t>計画の代表者：○○交通（株）</a:t>
            </a:r>
            <a:endParaRPr kumimoji="1" lang="en-US" altLang="ja-JP" b="1" dirty="0">
              <a:solidFill>
                <a:schemeClr val="tx1"/>
              </a:solidFill>
            </a:endParaRPr>
          </a:p>
          <a:p>
            <a:r>
              <a:rPr kumimoji="1" lang="ja-JP" altLang="en-US" b="1" dirty="0">
                <a:solidFill>
                  <a:schemeClr val="tx1"/>
                </a:solidFill>
              </a:rPr>
              <a:t>参加者：（株）○○観光　</a:t>
            </a:r>
            <a:endParaRPr kumimoji="1" lang="en-US" altLang="ja-JP" b="1" dirty="0">
              <a:solidFill>
                <a:schemeClr val="tx1"/>
              </a:solidFill>
            </a:endParaRPr>
          </a:p>
        </p:txBody>
      </p:sp>
      <p:sp>
        <p:nvSpPr>
          <p:cNvPr id="10" name="正方形/長方形 9"/>
          <p:cNvSpPr/>
          <p:nvPr/>
        </p:nvSpPr>
        <p:spPr>
          <a:xfrm>
            <a:off x="223023" y="8271164"/>
            <a:ext cx="12355554" cy="113694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kumimoji="1" lang="ja-JP" altLang="en-US" sz="1600" b="1" dirty="0">
                <a:solidFill>
                  <a:schemeClr val="tx1"/>
                </a:solidFill>
              </a:rPr>
              <a:t>補助対象期間が終了した後に、今回の事業の成果を踏まえ、どのような取り組みを継続していく予定であるか、記載してください。</a:t>
            </a:r>
            <a:endParaRPr kumimoji="1" lang="en-US" altLang="ja-JP" sz="1600" b="1" dirty="0">
              <a:solidFill>
                <a:schemeClr val="tx1"/>
              </a:solidFill>
            </a:endParaRPr>
          </a:p>
          <a:p>
            <a:r>
              <a:rPr kumimoji="1" lang="ja-JP" altLang="en-US" sz="1600" dirty="0">
                <a:solidFill>
                  <a:schemeClr val="tx1"/>
                </a:solidFill>
              </a:rPr>
              <a:t>例）今後定期的な周遊バスの運行のために、運行区間を○○拠点まで拡充した○○ルートを確立し継続的な運行を行う。観光客向けの周遊喚起対策として○○を実施し、宿泊施設や観光施設とも連携した○○な取組を拡充していく・・・</a:t>
            </a:r>
            <a:endParaRPr kumimoji="1" lang="en-US" altLang="ja-JP" sz="1600" dirty="0">
              <a:solidFill>
                <a:schemeClr val="tx1"/>
              </a:solidFill>
            </a:endParaRPr>
          </a:p>
          <a:p>
            <a:endParaRPr kumimoji="1" lang="en-US" altLang="ja-JP" sz="1600" dirty="0">
              <a:solidFill>
                <a:schemeClr val="tx1"/>
              </a:solidFill>
            </a:endParaRPr>
          </a:p>
        </p:txBody>
      </p:sp>
      <p:sp>
        <p:nvSpPr>
          <p:cNvPr id="11" name="正方形/長方形 10"/>
          <p:cNvSpPr/>
          <p:nvPr/>
        </p:nvSpPr>
        <p:spPr>
          <a:xfrm>
            <a:off x="223022" y="7817483"/>
            <a:ext cx="3873490" cy="453681"/>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b="1" dirty="0">
                <a:solidFill>
                  <a:schemeClr val="bg1"/>
                </a:solidFill>
              </a:rPr>
              <a:t>【</a:t>
            </a:r>
            <a:r>
              <a:rPr kumimoji="1" lang="ja-JP" altLang="en-US" b="1" dirty="0">
                <a:solidFill>
                  <a:schemeClr val="bg1"/>
                </a:solidFill>
              </a:rPr>
              <a:t>補助対象期間終了後の事業計画</a:t>
            </a:r>
            <a:r>
              <a:rPr kumimoji="1" lang="en-US" altLang="ja-JP" b="1" dirty="0">
                <a:solidFill>
                  <a:schemeClr val="bg1"/>
                </a:solidFill>
              </a:rPr>
              <a:t>】</a:t>
            </a:r>
            <a:endParaRPr kumimoji="1" lang="en-US" altLang="ja-JP" sz="1600" b="1" dirty="0">
              <a:solidFill>
                <a:schemeClr val="bg1"/>
              </a:solidFill>
            </a:endParaRPr>
          </a:p>
        </p:txBody>
      </p:sp>
      <p:sp>
        <p:nvSpPr>
          <p:cNvPr id="13" name="正方形/長方形 12"/>
          <p:cNvSpPr/>
          <p:nvPr/>
        </p:nvSpPr>
        <p:spPr>
          <a:xfrm>
            <a:off x="223022" y="730977"/>
            <a:ext cx="3233410" cy="453681"/>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b="1" dirty="0">
                <a:solidFill>
                  <a:schemeClr val="bg1"/>
                </a:solidFill>
              </a:rPr>
              <a:t>【</a:t>
            </a:r>
            <a:r>
              <a:rPr kumimoji="1" lang="ja-JP" altLang="en-US" b="1" dirty="0">
                <a:solidFill>
                  <a:schemeClr val="bg1"/>
                </a:solidFill>
              </a:rPr>
              <a:t>事業の代表者及び参加者</a:t>
            </a:r>
            <a:r>
              <a:rPr kumimoji="1" lang="en-US" altLang="ja-JP" b="1" dirty="0">
                <a:solidFill>
                  <a:schemeClr val="bg1"/>
                </a:solidFill>
              </a:rPr>
              <a:t>】</a:t>
            </a:r>
            <a:endParaRPr kumimoji="1" lang="en-US" altLang="ja-JP" sz="1600" b="1" dirty="0">
              <a:solidFill>
                <a:schemeClr val="bg1"/>
              </a:solidFill>
            </a:endParaRPr>
          </a:p>
        </p:txBody>
      </p:sp>
      <p:sp>
        <p:nvSpPr>
          <p:cNvPr id="18" name="正方形/長方形 17"/>
          <p:cNvSpPr/>
          <p:nvPr/>
        </p:nvSpPr>
        <p:spPr>
          <a:xfrm>
            <a:off x="6263414" y="1231219"/>
            <a:ext cx="6315162" cy="167122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kumimoji="1" lang="ja-JP" altLang="en-US" sz="1600" b="1" dirty="0">
                <a:solidFill>
                  <a:schemeClr val="tx1"/>
                </a:solidFill>
              </a:rPr>
              <a:t>補助対象事業者が行う事業が、観光地として再生するにあたっての地域の持つどのような課題を解決するために行う事業であるのか、その目的を記載ください。</a:t>
            </a:r>
            <a:endParaRPr kumimoji="1" lang="en-US" altLang="ja-JP" sz="1600" b="1" dirty="0">
              <a:solidFill>
                <a:schemeClr val="tx1"/>
              </a:solidFill>
            </a:endParaRPr>
          </a:p>
          <a:p>
            <a:r>
              <a:rPr kumimoji="1" lang="ja-JP" altLang="en-US" sz="1600" dirty="0">
                <a:solidFill>
                  <a:schemeClr val="tx1"/>
                </a:solidFill>
              </a:rPr>
              <a:t>例）○○地域では、宿泊施設や観光施設等の所在地が分散しており観光客が周遊せず短期滞在が中心となっている課題を解決するべく、地域全体の周遊手段を開発することを目的とした事業</a:t>
            </a:r>
            <a:endParaRPr kumimoji="1" lang="en-US" altLang="ja-JP" b="1" dirty="0">
              <a:solidFill>
                <a:schemeClr val="tx1"/>
              </a:solidFill>
            </a:endParaRPr>
          </a:p>
        </p:txBody>
      </p:sp>
      <p:sp>
        <p:nvSpPr>
          <p:cNvPr id="17" name="正方形/長方形 16"/>
          <p:cNvSpPr/>
          <p:nvPr/>
        </p:nvSpPr>
        <p:spPr>
          <a:xfrm>
            <a:off x="6263414" y="745639"/>
            <a:ext cx="1947898" cy="453681"/>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b="1" dirty="0">
                <a:solidFill>
                  <a:schemeClr val="bg1"/>
                </a:solidFill>
              </a:rPr>
              <a:t>【</a:t>
            </a:r>
            <a:r>
              <a:rPr kumimoji="1" lang="ja-JP" altLang="en-US" b="1" dirty="0">
                <a:solidFill>
                  <a:schemeClr val="bg1"/>
                </a:solidFill>
              </a:rPr>
              <a:t>事業の目的</a:t>
            </a:r>
            <a:r>
              <a:rPr kumimoji="1" lang="en-US" altLang="ja-JP" b="1" dirty="0">
                <a:solidFill>
                  <a:schemeClr val="bg1"/>
                </a:solidFill>
              </a:rPr>
              <a:t>】</a:t>
            </a:r>
            <a:endParaRPr kumimoji="1" lang="en-US" altLang="ja-JP" sz="1600" b="1" dirty="0">
              <a:solidFill>
                <a:schemeClr val="bg1"/>
              </a:solidFill>
            </a:endParaRPr>
          </a:p>
        </p:txBody>
      </p:sp>
      <p:sp>
        <p:nvSpPr>
          <p:cNvPr id="21" name="正方形/長方形 20"/>
          <p:cNvSpPr/>
          <p:nvPr/>
        </p:nvSpPr>
        <p:spPr>
          <a:xfrm>
            <a:off x="240952" y="2568501"/>
            <a:ext cx="2812786" cy="453681"/>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b="1" dirty="0">
                <a:solidFill>
                  <a:schemeClr val="bg1"/>
                </a:solidFill>
              </a:rPr>
              <a:t>【</a:t>
            </a:r>
            <a:r>
              <a:rPr kumimoji="1" lang="ja-JP" altLang="en-US" b="1" dirty="0">
                <a:solidFill>
                  <a:schemeClr val="bg1"/>
                </a:solidFill>
              </a:rPr>
              <a:t>実施する事業の概要</a:t>
            </a:r>
            <a:r>
              <a:rPr kumimoji="1" lang="en-US" altLang="ja-JP" b="1" dirty="0">
                <a:solidFill>
                  <a:schemeClr val="bg1"/>
                </a:solidFill>
              </a:rPr>
              <a:t>】</a:t>
            </a:r>
            <a:endParaRPr kumimoji="1" lang="en-US" altLang="ja-JP" sz="1600" b="1" dirty="0">
              <a:solidFill>
                <a:schemeClr val="bg1"/>
              </a:solidFill>
            </a:endParaRPr>
          </a:p>
        </p:txBody>
      </p:sp>
      <p:sp>
        <p:nvSpPr>
          <p:cNvPr id="22" name="正方形/長方形 21"/>
          <p:cNvSpPr/>
          <p:nvPr/>
        </p:nvSpPr>
        <p:spPr>
          <a:xfrm>
            <a:off x="223023" y="3017586"/>
            <a:ext cx="12355554" cy="468475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kumimoji="1" lang="ja-JP" altLang="en-US" sz="1600" b="1" dirty="0">
                <a:solidFill>
                  <a:schemeClr val="tx1"/>
                </a:solidFill>
              </a:rPr>
              <a:t>事業の目的に即して実施する事業について、補助対象事業者を含む実施主体、事業期間、実施する事業の概要（運行区間、実施する施設改修や車両改造等の概要）を記載してください。</a:t>
            </a:r>
            <a:endParaRPr kumimoji="1" lang="en-US" altLang="ja-JP" sz="1600" b="1" dirty="0">
              <a:solidFill>
                <a:schemeClr val="tx1"/>
              </a:solidFill>
            </a:endParaRPr>
          </a:p>
          <a:p>
            <a:endParaRPr kumimoji="1" lang="en-US" altLang="ja-JP" sz="1600" dirty="0">
              <a:solidFill>
                <a:schemeClr val="tx1"/>
              </a:solidFill>
            </a:endParaRPr>
          </a:p>
          <a:p>
            <a:r>
              <a:rPr kumimoji="1" lang="ja-JP" altLang="en-US" sz="1600" dirty="0">
                <a:solidFill>
                  <a:schemeClr val="tx1"/>
                </a:solidFill>
              </a:rPr>
              <a:t>例）実施主体：○○交通、事業期間：令和〇年〇月〇日～〇月〇日、運行区間：○○旅館、○○ホテル、○○美術館、○〇施設</a:t>
            </a:r>
            <a:endParaRPr kumimoji="1" lang="en-US" altLang="ja-JP" sz="1600" dirty="0">
              <a:solidFill>
                <a:schemeClr val="tx1"/>
              </a:solidFill>
            </a:endParaRPr>
          </a:p>
          <a:p>
            <a:r>
              <a:rPr kumimoji="1" lang="ja-JP" altLang="en-US" sz="1600" dirty="0">
                <a:solidFill>
                  <a:schemeClr val="tx1"/>
                </a:solidFill>
              </a:rPr>
              <a:t>計画概要：○○バスの中型バス</a:t>
            </a:r>
            <a:r>
              <a:rPr kumimoji="1" lang="en-US" altLang="ja-JP" sz="1600" dirty="0">
                <a:solidFill>
                  <a:schemeClr val="tx1"/>
                </a:solidFill>
              </a:rPr>
              <a:t>3</a:t>
            </a:r>
            <a:r>
              <a:rPr kumimoji="1" lang="ja-JP" altLang="en-US" sz="1600" dirty="0">
                <a:solidFill>
                  <a:schemeClr val="tx1"/>
                </a:solidFill>
              </a:rPr>
              <a:t>台を使用し、運行区間を〇回実証運行を行い・・・、またより周遊を図るために○○観光によるパッ　</a:t>
            </a:r>
            <a:endParaRPr kumimoji="1" lang="en-US" altLang="ja-JP" sz="1600" dirty="0">
              <a:solidFill>
                <a:schemeClr val="tx1"/>
              </a:solidFill>
            </a:endParaRPr>
          </a:p>
          <a:p>
            <a:r>
              <a:rPr kumimoji="1" lang="ja-JP" altLang="en-US" sz="1600" dirty="0">
                <a:solidFill>
                  <a:schemeClr val="tx1"/>
                </a:solidFill>
              </a:rPr>
              <a:t>　　　　　ケージツアーを掛け合わせ・・・（○○路線の追加）</a:t>
            </a:r>
            <a:endParaRPr kumimoji="1" lang="en-US" altLang="ja-JP" sz="1600" dirty="0">
              <a:solidFill>
                <a:schemeClr val="tx1"/>
              </a:solidFill>
            </a:endParaRPr>
          </a:p>
          <a:p>
            <a:r>
              <a:rPr kumimoji="1" lang="ja-JP" altLang="en-US" sz="1600" dirty="0">
                <a:solidFill>
                  <a:schemeClr val="tx1"/>
                </a:solidFill>
              </a:rPr>
              <a:t>　　　　　運行結果の検証として○○を行い・・・</a:t>
            </a:r>
            <a:endParaRPr kumimoji="1" lang="en-US" altLang="ja-JP" sz="1600" dirty="0">
              <a:solidFill>
                <a:schemeClr val="tx1"/>
              </a:solidFill>
            </a:endParaRPr>
          </a:p>
          <a:p>
            <a:r>
              <a:rPr kumimoji="1" lang="en-US" altLang="ja-JP" sz="1600" b="1" dirty="0">
                <a:solidFill>
                  <a:schemeClr val="tx1"/>
                </a:solidFill>
              </a:rPr>
              <a:t>※</a:t>
            </a:r>
            <a:r>
              <a:rPr kumimoji="1" lang="ja-JP" altLang="en-US" sz="1600" b="1" dirty="0">
                <a:solidFill>
                  <a:schemeClr val="tx1"/>
                </a:solidFill>
              </a:rPr>
              <a:t>想定している事業内容について具体的に記入してください。図やイメージ等の貼付を行っても構いません。</a:t>
            </a:r>
            <a:endParaRPr kumimoji="1" lang="en-US" altLang="ja-JP" sz="1600" b="1" dirty="0">
              <a:solidFill>
                <a:schemeClr val="tx1"/>
              </a:solidFill>
            </a:endParaRPr>
          </a:p>
          <a:p>
            <a:r>
              <a:rPr kumimoji="1" lang="en-US" altLang="ja-JP" sz="1600" b="1" dirty="0">
                <a:solidFill>
                  <a:srgbClr val="FF0000"/>
                </a:solidFill>
              </a:rPr>
              <a:t>※</a:t>
            </a:r>
            <a:r>
              <a:rPr kumimoji="1" lang="ja-JP" altLang="en-US" sz="1600" b="1" dirty="0">
                <a:solidFill>
                  <a:srgbClr val="FF0000"/>
                </a:solidFill>
              </a:rPr>
              <a:t>実証運行</a:t>
            </a:r>
            <a:r>
              <a:rPr kumimoji="1" lang="en-US" altLang="ja-JP" sz="1600" b="1" dirty="0">
                <a:solidFill>
                  <a:srgbClr val="FF0000"/>
                </a:solidFill>
              </a:rPr>
              <a:t>(</a:t>
            </a:r>
            <a:r>
              <a:rPr kumimoji="1" lang="ja-JP" altLang="en-US" sz="1600" b="1" dirty="0">
                <a:solidFill>
                  <a:srgbClr val="FF0000"/>
                </a:solidFill>
              </a:rPr>
              <a:t>航</a:t>
            </a:r>
            <a:r>
              <a:rPr kumimoji="1" lang="en-US" altLang="ja-JP" sz="1600" b="1" dirty="0">
                <a:solidFill>
                  <a:srgbClr val="FF0000"/>
                </a:solidFill>
              </a:rPr>
              <a:t>)</a:t>
            </a:r>
            <a:r>
              <a:rPr kumimoji="1" lang="ja-JP" altLang="en-US" sz="1600" b="1" dirty="0">
                <a:solidFill>
                  <a:srgbClr val="FF0000"/>
                </a:solidFill>
              </a:rPr>
              <a:t>については①新規路線</a:t>
            </a:r>
            <a:r>
              <a:rPr kumimoji="1" lang="en-US" altLang="ja-JP" sz="1600" b="1" dirty="0">
                <a:solidFill>
                  <a:srgbClr val="FF0000"/>
                </a:solidFill>
              </a:rPr>
              <a:t>(</a:t>
            </a:r>
            <a:r>
              <a:rPr kumimoji="1" lang="ja-JP" altLang="en-US" sz="1600" b="1" dirty="0">
                <a:solidFill>
                  <a:srgbClr val="FF0000"/>
                </a:solidFill>
              </a:rPr>
              <a:t>航路</a:t>
            </a:r>
            <a:r>
              <a:rPr kumimoji="1" lang="en-US" altLang="ja-JP" sz="1600" b="1" dirty="0">
                <a:solidFill>
                  <a:srgbClr val="FF0000"/>
                </a:solidFill>
              </a:rPr>
              <a:t>)</a:t>
            </a:r>
            <a:r>
              <a:rPr kumimoji="1" lang="ja-JP" altLang="en-US" sz="1600" b="1" dirty="0">
                <a:solidFill>
                  <a:srgbClr val="FF0000"/>
                </a:solidFill>
              </a:rPr>
              <a:t>の追加　②増便　③経路</a:t>
            </a:r>
            <a:r>
              <a:rPr kumimoji="1" lang="en-US" altLang="ja-JP" sz="1600" b="1" dirty="0">
                <a:solidFill>
                  <a:srgbClr val="FF0000"/>
                </a:solidFill>
              </a:rPr>
              <a:t>(</a:t>
            </a:r>
            <a:r>
              <a:rPr kumimoji="1" lang="ja-JP" altLang="en-US" sz="1600" b="1" dirty="0">
                <a:solidFill>
                  <a:srgbClr val="FF0000"/>
                </a:solidFill>
              </a:rPr>
              <a:t>路線・航路</a:t>
            </a:r>
            <a:r>
              <a:rPr kumimoji="1" lang="en-US" altLang="ja-JP" sz="1600" b="1" dirty="0">
                <a:solidFill>
                  <a:srgbClr val="FF0000"/>
                </a:solidFill>
              </a:rPr>
              <a:t>)</a:t>
            </a:r>
            <a:r>
              <a:rPr kumimoji="1" lang="ja-JP" altLang="en-US" sz="1600" b="1" dirty="0">
                <a:solidFill>
                  <a:srgbClr val="FF0000"/>
                </a:solidFill>
              </a:rPr>
              <a:t>の見直し</a:t>
            </a:r>
            <a:br>
              <a:rPr kumimoji="1" lang="en-US" altLang="ja-JP" sz="1600" b="1" dirty="0">
                <a:solidFill>
                  <a:srgbClr val="FF0000"/>
                </a:solidFill>
              </a:rPr>
            </a:br>
            <a:r>
              <a:rPr kumimoji="1" lang="ja-JP" altLang="en-US" sz="1600" b="1" dirty="0">
                <a:solidFill>
                  <a:srgbClr val="FF0000"/>
                </a:solidFill>
              </a:rPr>
              <a:t>　のいずれかが計画内に含まれていることがわかるように記入しください。</a:t>
            </a:r>
            <a:endParaRPr kumimoji="1" lang="en-US" altLang="ja-JP" sz="1600" b="1" dirty="0">
              <a:solidFill>
                <a:srgbClr val="FF0000"/>
              </a:solidFill>
            </a:endParaRPr>
          </a:p>
          <a:p>
            <a:r>
              <a:rPr kumimoji="1" lang="ja-JP" altLang="en-US" sz="1600" dirty="0">
                <a:solidFill>
                  <a:schemeClr val="tx1"/>
                </a:solidFill>
              </a:rPr>
              <a:t>例）現在、</a:t>
            </a:r>
            <a:r>
              <a:rPr kumimoji="1" lang="en-US" altLang="ja-JP" sz="1600" dirty="0">
                <a:solidFill>
                  <a:schemeClr val="tx1"/>
                </a:solidFill>
              </a:rPr>
              <a:t>1</a:t>
            </a:r>
            <a:r>
              <a:rPr kumimoji="1" lang="ja-JP" altLang="en-US" sz="1600" dirty="0">
                <a:solidFill>
                  <a:schemeClr val="tx1"/>
                </a:solidFill>
              </a:rPr>
              <a:t>時間に</a:t>
            </a:r>
            <a:r>
              <a:rPr kumimoji="1" lang="en-US" altLang="ja-JP" sz="1600" dirty="0">
                <a:solidFill>
                  <a:schemeClr val="tx1"/>
                </a:solidFill>
              </a:rPr>
              <a:t>1</a:t>
            </a:r>
            <a:r>
              <a:rPr kumimoji="1" lang="ja-JP" altLang="en-US" sz="1600" dirty="0">
                <a:solidFill>
                  <a:schemeClr val="tx1"/>
                </a:solidFill>
              </a:rPr>
              <a:t>回運行している路線を使用し</a:t>
            </a:r>
            <a:r>
              <a:rPr kumimoji="1" lang="en-US" altLang="ja-JP" sz="1600" dirty="0">
                <a:solidFill>
                  <a:schemeClr val="tx1"/>
                </a:solidFill>
              </a:rPr>
              <a:t>1</a:t>
            </a:r>
            <a:r>
              <a:rPr kumimoji="1" lang="ja-JP" altLang="en-US" sz="1600" dirty="0">
                <a:solidFill>
                  <a:schemeClr val="tx1"/>
                </a:solidFill>
              </a:rPr>
              <a:t>時間に</a:t>
            </a:r>
            <a:r>
              <a:rPr kumimoji="1" lang="en-US" altLang="ja-JP" sz="1600" dirty="0">
                <a:solidFill>
                  <a:schemeClr val="tx1"/>
                </a:solidFill>
              </a:rPr>
              <a:t>3</a:t>
            </a:r>
            <a:r>
              <a:rPr kumimoji="1" lang="ja-JP" altLang="en-US" sz="1600" dirty="0">
                <a:solidFill>
                  <a:schemeClr val="tx1"/>
                </a:solidFill>
              </a:rPr>
              <a:t>回運行を行う</a:t>
            </a:r>
            <a:endParaRPr kumimoji="1" lang="en-US" altLang="ja-JP" sz="1600" dirty="0">
              <a:solidFill>
                <a:schemeClr val="tx1"/>
              </a:solidFill>
            </a:endParaRPr>
          </a:p>
          <a:p>
            <a:r>
              <a:rPr kumimoji="1" lang="ja-JP" altLang="en-US" sz="1600" dirty="0">
                <a:solidFill>
                  <a:schemeClr val="tx1"/>
                </a:solidFill>
              </a:rPr>
              <a:t>例）</a:t>
            </a:r>
            <a:r>
              <a:rPr kumimoji="1" lang="en-US" altLang="ja-JP" sz="1600" dirty="0">
                <a:solidFill>
                  <a:schemeClr val="tx1"/>
                </a:solidFill>
              </a:rPr>
              <a:t>XX</a:t>
            </a:r>
            <a:r>
              <a:rPr kumimoji="1" lang="ja-JP" altLang="en-US" sz="1600" dirty="0">
                <a:solidFill>
                  <a:schemeClr val="tx1"/>
                </a:solidFill>
              </a:rPr>
              <a:t>旅館から</a:t>
            </a:r>
            <a:r>
              <a:rPr kumimoji="1" lang="en-US" altLang="ja-JP" sz="1600" dirty="0">
                <a:solidFill>
                  <a:schemeClr val="tx1"/>
                </a:solidFill>
              </a:rPr>
              <a:t>XX</a:t>
            </a:r>
            <a:r>
              <a:rPr kumimoji="1" lang="ja-JP" altLang="en-US" sz="1600" dirty="0">
                <a:solidFill>
                  <a:schemeClr val="tx1"/>
                </a:solidFill>
              </a:rPr>
              <a:t>観光地へ貸切バスを運行する（新規路線として追加）</a:t>
            </a:r>
            <a:endParaRPr kumimoji="1" lang="en-US" altLang="ja-JP" sz="1600" dirty="0">
              <a:solidFill>
                <a:schemeClr val="tx1"/>
              </a:solidFill>
            </a:endParaRPr>
          </a:p>
        </p:txBody>
      </p:sp>
      <p:sp>
        <p:nvSpPr>
          <p:cNvPr id="14" name="正方形/長方形 13"/>
          <p:cNvSpPr/>
          <p:nvPr/>
        </p:nvSpPr>
        <p:spPr>
          <a:xfrm>
            <a:off x="3071667" y="2559913"/>
            <a:ext cx="3227605" cy="461665"/>
          </a:xfrm>
          <a:prstGeom prst="rect">
            <a:avLst/>
          </a:prstGeom>
        </p:spPr>
        <p:txBody>
          <a:bodyPr wrap="square">
            <a:spAutoFit/>
          </a:bodyPr>
          <a:lstStyle/>
          <a:p>
            <a:r>
              <a:rPr lang="ja-JP" altLang="en-US" sz="1200" b="1" dirty="0">
                <a:solidFill>
                  <a:srgbClr val="FF0000"/>
                </a:solidFill>
              </a:rPr>
              <a:t>自己資金で実施するメニューを含む場合はその旨を明記してください。</a:t>
            </a:r>
          </a:p>
        </p:txBody>
      </p:sp>
      <p:sp>
        <p:nvSpPr>
          <p:cNvPr id="3" name="正方形/長方形 2"/>
          <p:cNvSpPr/>
          <p:nvPr/>
        </p:nvSpPr>
        <p:spPr>
          <a:xfrm>
            <a:off x="8681013" y="5567423"/>
            <a:ext cx="3665449" cy="1960250"/>
          </a:xfrm>
          <a:prstGeom prst="rect">
            <a:avLst/>
          </a:prstGeom>
          <a:solidFill>
            <a:schemeClr val="accent5">
              <a:lumMod val="20000"/>
              <a:lumOff val="80000"/>
            </a:schemeClr>
          </a:solidFill>
        </p:spPr>
        <p:style>
          <a:lnRef idx="2">
            <a:schemeClr val="accent5"/>
          </a:lnRef>
          <a:fillRef idx="1">
            <a:schemeClr val="lt1"/>
          </a:fillRef>
          <a:effectRef idx="0">
            <a:schemeClr val="accent5"/>
          </a:effectRef>
          <a:fontRef idx="minor">
            <a:schemeClr val="dk1"/>
          </a:fontRef>
        </p:style>
        <p:txBody>
          <a:bodyPr rtlCol="0" anchor="ctr"/>
          <a:lstStyle/>
          <a:p>
            <a:pPr algn="ctr"/>
            <a:r>
              <a:rPr kumimoji="1" lang="ja-JP" altLang="en-US" dirty="0"/>
              <a:t>路線やイベント・購入車両等</a:t>
            </a:r>
            <a:endParaRPr kumimoji="1" lang="en-US" altLang="ja-JP" dirty="0"/>
          </a:p>
          <a:p>
            <a:pPr algn="ctr"/>
            <a:r>
              <a:rPr kumimoji="1" lang="ja-JP" altLang="en-US" dirty="0"/>
              <a:t>のイメージ図</a:t>
            </a:r>
            <a:endParaRPr kumimoji="1" lang="en-US" altLang="ja-JP" dirty="0"/>
          </a:p>
        </p:txBody>
      </p:sp>
      <p:sp>
        <p:nvSpPr>
          <p:cNvPr id="6" name="正方形/長方形 5"/>
          <p:cNvSpPr/>
          <p:nvPr/>
        </p:nvSpPr>
        <p:spPr>
          <a:xfrm>
            <a:off x="358813" y="6319776"/>
            <a:ext cx="8079131" cy="1226917"/>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kumimoji="1" lang="en-US" altLang="ja-JP" sz="1600" b="1" dirty="0">
                <a:solidFill>
                  <a:srgbClr val="FF0000"/>
                </a:solidFill>
              </a:rPr>
              <a:t>※</a:t>
            </a:r>
            <a:r>
              <a:rPr kumimoji="1" lang="ja-JP" altLang="en-US" sz="1600" b="1" dirty="0">
                <a:solidFill>
                  <a:srgbClr val="FF0000"/>
                </a:solidFill>
              </a:rPr>
              <a:t>一次公募と同一の計画で、期間だけ延長する場合にはその旨を明記してください</a:t>
            </a:r>
            <a:endParaRPr kumimoji="1" lang="en-US" altLang="ja-JP" sz="1600" dirty="0">
              <a:solidFill>
                <a:schemeClr val="tx1"/>
              </a:solidFill>
            </a:endParaRPr>
          </a:p>
          <a:p>
            <a:r>
              <a:rPr kumimoji="1" lang="ja-JP" altLang="en-US" sz="1600" dirty="0">
                <a:solidFill>
                  <a:schemeClr val="tx1"/>
                </a:solidFill>
              </a:rPr>
              <a:t>例）</a:t>
            </a:r>
            <a:endParaRPr kumimoji="1" lang="en-US" altLang="ja-JP" sz="1600" dirty="0">
              <a:solidFill>
                <a:schemeClr val="tx1"/>
              </a:solidFill>
            </a:endParaRPr>
          </a:p>
          <a:p>
            <a:r>
              <a:rPr kumimoji="1" lang="ja-JP" altLang="en-US" sz="1600" dirty="0">
                <a:solidFill>
                  <a:schemeClr val="tx1"/>
                </a:solidFill>
              </a:rPr>
              <a:t>・事業期間：</a:t>
            </a:r>
            <a:r>
              <a:rPr kumimoji="1" lang="en-US" altLang="ja-JP" sz="1600" dirty="0">
                <a:solidFill>
                  <a:schemeClr val="tx1"/>
                </a:solidFill>
              </a:rPr>
              <a:t>1</a:t>
            </a:r>
            <a:r>
              <a:rPr kumimoji="1" lang="ja-JP" altLang="en-US" sz="1600" dirty="0">
                <a:solidFill>
                  <a:schemeClr val="tx1"/>
                </a:solidFill>
              </a:rPr>
              <a:t>月</a:t>
            </a:r>
            <a:r>
              <a:rPr kumimoji="1" lang="en-US" altLang="ja-JP" sz="1600" dirty="0">
                <a:solidFill>
                  <a:schemeClr val="tx1"/>
                </a:solidFill>
              </a:rPr>
              <a:t>1</a:t>
            </a:r>
            <a:r>
              <a:rPr kumimoji="1" lang="ja-JP" altLang="en-US" sz="1600" dirty="0">
                <a:solidFill>
                  <a:schemeClr val="tx1"/>
                </a:solidFill>
              </a:rPr>
              <a:t>日～</a:t>
            </a:r>
            <a:r>
              <a:rPr kumimoji="1" lang="en-US" altLang="ja-JP" sz="1600" dirty="0">
                <a:solidFill>
                  <a:schemeClr val="tx1"/>
                </a:solidFill>
              </a:rPr>
              <a:t>2</a:t>
            </a:r>
            <a:r>
              <a:rPr kumimoji="1" lang="ja-JP" altLang="en-US" sz="1600" dirty="0">
                <a:solidFill>
                  <a:schemeClr val="tx1"/>
                </a:solidFill>
              </a:rPr>
              <a:t>月</a:t>
            </a:r>
            <a:r>
              <a:rPr kumimoji="1" lang="en-US" altLang="ja-JP" sz="1600" dirty="0">
                <a:solidFill>
                  <a:schemeClr val="tx1"/>
                </a:solidFill>
              </a:rPr>
              <a:t>29</a:t>
            </a:r>
            <a:r>
              <a:rPr kumimoji="1" lang="ja-JP" altLang="en-US" sz="1600" dirty="0">
                <a:solidFill>
                  <a:schemeClr val="tx1"/>
                </a:solidFill>
              </a:rPr>
              <a:t>日（申請番号</a:t>
            </a:r>
            <a:r>
              <a:rPr kumimoji="1" lang="en-US" altLang="ja-JP" sz="1600" dirty="0">
                <a:solidFill>
                  <a:schemeClr val="tx1"/>
                </a:solidFill>
              </a:rPr>
              <a:t>XXXX</a:t>
            </a:r>
            <a:r>
              <a:rPr kumimoji="1" lang="ja-JP" altLang="en-US" sz="1600" dirty="0">
                <a:solidFill>
                  <a:schemeClr val="tx1"/>
                </a:solidFill>
              </a:rPr>
              <a:t>で～</a:t>
            </a:r>
            <a:r>
              <a:rPr kumimoji="1" lang="en-US" altLang="ja-JP" sz="1600" dirty="0">
                <a:solidFill>
                  <a:schemeClr val="tx1"/>
                </a:solidFill>
              </a:rPr>
              <a:t>12</a:t>
            </a:r>
            <a:r>
              <a:rPr kumimoji="1" lang="ja-JP" altLang="en-US" sz="1600" dirty="0">
                <a:solidFill>
                  <a:schemeClr val="tx1"/>
                </a:solidFill>
              </a:rPr>
              <a:t>月</a:t>
            </a:r>
            <a:r>
              <a:rPr kumimoji="1" lang="en-US" altLang="ja-JP" sz="1600" dirty="0">
                <a:solidFill>
                  <a:schemeClr val="tx1"/>
                </a:solidFill>
              </a:rPr>
              <a:t>31</a:t>
            </a:r>
            <a:r>
              <a:rPr kumimoji="1" lang="ja-JP" altLang="en-US" sz="1600" dirty="0">
                <a:solidFill>
                  <a:schemeClr val="tx1"/>
                </a:solidFill>
              </a:rPr>
              <a:t>日まで実施事業の延長）</a:t>
            </a:r>
            <a:endParaRPr kumimoji="1" lang="en-US" altLang="ja-JP" sz="1600" dirty="0">
              <a:solidFill>
                <a:schemeClr val="tx1"/>
              </a:solidFill>
            </a:endParaRPr>
          </a:p>
          <a:p>
            <a:r>
              <a:rPr kumimoji="1" lang="ja-JP" altLang="en-US" sz="1600" dirty="0">
                <a:solidFill>
                  <a:schemeClr val="tx1"/>
                </a:solidFill>
              </a:rPr>
              <a:t>・一次公募の申請番号</a:t>
            </a:r>
            <a:r>
              <a:rPr kumimoji="1" lang="en-US" altLang="ja-JP" sz="1600" dirty="0">
                <a:solidFill>
                  <a:schemeClr val="tx1"/>
                </a:solidFill>
              </a:rPr>
              <a:t>XXXX</a:t>
            </a:r>
            <a:r>
              <a:rPr kumimoji="1" lang="ja-JP" altLang="en-US" sz="1600" dirty="0">
                <a:solidFill>
                  <a:schemeClr val="tx1"/>
                </a:solidFill>
              </a:rPr>
              <a:t>で購入した車両を使用して行う実証運行</a:t>
            </a:r>
            <a:endParaRPr kumimoji="1" lang="en-US" altLang="ja-JP" sz="1600" dirty="0">
              <a:solidFill>
                <a:schemeClr val="tx1"/>
              </a:solidFill>
            </a:endParaRPr>
          </a:p>
        </p:txBody>
      </p:sp>
    </p:spTree>
    <p:extLst>
      <p:ext uri="{BB962C8B-B14F-4D97-AF65-F5344CB8AC3E}">
        <p14:creationId xmlns:p14="http://schemas.microsoft.com/office/powerpoint/2010/main" val="25515282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線コネクタ 3"/>
          <p:cNvCxnSpPr/>
          <p:nvPr/>
        </p:nvCxnSpPr>
        <p:spPr>
          <a:xfrm>
            <a:off x="223025" y="691375"/>
            <a:ext cx="12355551" cy="1"/>
          </a:xfrm>
          <a:prstGeom prst="line">
            <a:avLst/>
          </a:prstGeom>
        </p:spPr>
        <p:style>
          <a:lnRef idx="1">
            <a:schemeClr val="accent1"/>
          </a:lnRef>
          <a:fillRef idx="0">
            <a:schemeClr val="accent1"/>
          </a:fillRef>
          <a:effectRef idx="0">
            <a:schemeClr val="accent1"/>
          </a:effectRef>
          <a:fontRef idx="minor">
            <a:schemeClr val="tx1"/>
          </a:fontRef>
        </p:style>
      </p:cxnSp>
      <p:sp>
        <p:nvSpPr>
          <p:cNvPr id="5" name="テキスト ボックス 4"/>
          <p:cNvSpPr txBox="1"/>
          <p:nvPr/>
        </p:nvSpPr>
        <p:spPr>
          <a:xfrm>
            <a:off x="223022" y="376364"/>
            <a:ext cx="10950497" cy="369332"/>
          </a:xfrm>
          <a:prstGeom prst="rect">
            <a:avLst/>
          </a:prstGeom>
          <a:noFill/>
        </p:spPr>
        <p:txBody>
          <a:bodyPr wrap="square" rtlCol="0">
            <a:spAutoFit/>
          </a:bodyPr>
          <a:lstStyle/>
          <a:p>
            <a:r>
              <a:rPr kumimoji="1" lang="ja-JP" altLang="en-US" b="1" dirty="0"/>
              <a:t>様式１　事業計画（）</a:t>
            </a:r>
          </a:p>
        </p:txBody>
      </p:sp>
      <p:sp>
        <p:nvSpPr>
          <p:cNvPr id="16" name="正方形/長方形 15"/>
          <p:cNvSpPr/>
          <p:nvPr/>
        </p:nvSpPr>
        <p:spPr>
          <a:xfrm>
            <a:off x="223022" y="1184658"/>
            <a:ext cx="5702290" cy="95092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kumimoji="1" lang="ja-JP" altLang="en-US" b="1" dirty="0">
                <a:solidFill>
                  <a:schemeClr val="tx1"/>
                </a:solidFill>
              </a:rPr>
              <a:t>計画の代表者：</a:t>
            </a:r>
            <a:endParaRPr kumimoji="1" lang="en-US" altLang="ja-JP" b="1" dirty="0">
              <a:solidFill>
                <a:schemeClr val="tx1"/>
              </a:solidFill>
            </a:endParaRPr>
          </a:p>
          <a:p>
            <a:r>
              <a:rPr kumimoji="1" lang="ja-JP" altLang="en-US" b="1" dirty="0">
                <a:solidFill>
                  <a:schemeClr val="tx1"/>
                </a:solidFill>
              </a:rPr>
              <a:t>参加者：</a:t>
            </a:r>
            <a:endParaRPr kumimoji="1" lang="en-US" altLang="ja-JP" b="1" dirty="0">
              <a:solidFill>
                <a:schemeClr val="tx1"/>
              </a:solidFill>
            </a:endParaRPr>
          </a:p>
        </p:txBody>
      </p:sp>
      <p:sp>
        <p:nvSpPr>
          <p:cNvPr id="10" name="正方形/長方形 9"/>
          <p:cNvSpPr/>
          <p:nvPr/>
        </p:nvSpPr>
        <p:spPr>
          <a:xfrm>
            <a:off x="223023" y="8271164"/>
            <a:ext cx="12355554" cy="113694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kumimoji="1" lang="en-US" altLang="ja-JP" sz="1600" b="1" dirty="0">
              <a:solidFill>
                <a:schemeClr val="tx1"/>
              </a:solidFill>
            </a:endParaRPr>
          </a:p>
          <a:p>
            <a:endParaRPr kumimoji="1" lang="en-US" altLang="ja-JP" sz="1600" dirty="0">
              <a:solidFill>
                <a:schemeClr val="tx1"/>
              </a:solidFill>
            </a:endParaRPr>
          </a:p>
        </p:txBody>
      </p:sp>
      <p:sp>
        <p:nvSpPr>
          <p:cNvPr id="11" name="正方形/長方形 10"/>
          <p:cNvSpPr/>
          <p:nvPr/>
        </p:nvSpPr>
        <p:spPr>
          <a:xfrm>
            <a:off x="223022" y="7817483"/>
            <a:ext cx="3873490" cy="453681"/>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b="1" dirty="0">
                <a:solidFill>
                  <a:schemeClr val="bg1"/>
                </a:solidFill>
              </a:rPr>
              <a:t>【</a:t>
            </a:r>
            <a:r>
              <a:rPr kumimoji="1" lang="ja-JP" altLang="en-US" b="1" dirty="0">
                <a:solidFill>
                  <a:schemeClr val="bg1"/>
                </a:solidFill>
              </a:rPr>
              <a:t>補助対象期間終了後の事業計画</a:t>
            </a:r>
            <a:r>
              <a:rPr kumimoji="1" lang="en-US" altLang="ja-JP" b="1" dirty="0">
                <a:solidFill>
                  <a:schemeClr val="bg1"/>
                </a:solidFill>
              </a:rPr>
              <a:t>】</a:t>
            </a:r>
            <a:endParaRPr kumimoji="1" lang="en-US" altLang="ja-JP" sz="1600" b="1" dirty="0">
              <a:solidFill>
                <a:schemeClr val="bg1"/>
              </a:solidFill>
            </a:endParaRPr>
          </a:p>
        </p:txBody>
      </p:sp>
      <p:sp>
        <p:nvSpPr>
          <p:cNvPr id="13" name="正方形/長方形 12"/>
          <p:cNvSpPr/>
          <p:nvPr/>
        </p:nvSpPr>
        <p:spPr>
          <a:xfrm>
            <a:off x="223022" y="730977"/>
            <a:ext cx="3233410" cy="453681"/>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b="1" dirty="0">
                <a:solidFill>
                  <a:schemeClr val="bg1"/>
                </a:solidFill>
              </a:rPr>
              <a:t>【</a:t>
            </a:r>
            <a:r>
              <a:rPr kumimoji="1" lang="ja-JP" altLang="en-US" b="1" dirty="0">
                <a:solidFill>
                  <a:schemeClr val="bg1"/>
                </a:solidFill>
              </a:rPr>
              <a:t>事業の代表者及び参加者</a:t>
            </a:r>
            <a:r>
              <a:rPr kumimoji="1" lang="en-US" altLang="ja-JP" b="1" dirty="0">
                <a:solidFill>
                  <a:schemeClr val="bg1"/>
                </a:solidFill>
              </a:rPr>
              <a:t>】</a:t>
            </a:r>
            <a:endParaRPr kumimoji="1" lang="en-US" altLang="ja-JP" sz="1600" b="1" dirty="0">
              <a:solidFill>
                <a:schemeClr val="bg1"/>
              </a:solidFill>
            </a:endParaRPr>
          </a:p>
        </p:txBody>
      </p:sp>
      <p:sp>
        <p:nvSpPr>
          <p:cNvPr id="18" name="正方形/長方形 17"/>
          <p:cNvSpPr/>
          <p:nvPr/>
        </p:nvSpPr>
        <p:spPr>
          <a:xfrm>
            <a:off x="6263414" y="1184658"/>
            <a:ext cx="6315162" cy="926609"/>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kumimoji="1" lang="en-US" altLang="ja-JP" sz="1400" b="1" dirty="0">
              <a:solidFill>
                <a:schemeClr val="tx1"/>
              </a:solidFill>
            </a:endParaRPr>
          </a:p>
        </p:txBody>
      </p:sp>
      <p:sp>
        <p:nvSpPr>
          <p:cNvPr id="17" name="正方形/長方形 16"/>
          <p:cNvSpPr/>
          <p:nvPr/>
        </p:nvSpPr>
        <p:spPr>
          <a:xfrm>
            <a:off x="6263414" y="745639"/>
            <a:ext cx="1947898" cy="453681"/>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b="1" dirty="0">
                <a:solidFill>
                  <a:schemeClr val="bg1"/>
                </a:solidFill>
              </a:rPr>
              <a:t>【</a:t>
            </a:r>
            <a:r>
              <a:rPr kumimoji="1" lang="ja-JP" altLang="en-US" b="1" dirty="0">
                <a:solidFill>
                  <a:schemeClr val="bg1"/>
                </a:solidFill>
              </a:rPr>
              <a:t>事業の目的</a:t>
            </a:r>
            <a:r>
              <a:rPr kumimoji="1" lang="en-US" altLang="ja-JP" b="1" dirty="0">
                <a:solidFill>
                  <a:schemeClr val="bg1"/>
                </a:solidFill>
              </a:rPr>
              <a:t>】</a:t>
            </a:r>
            <a:endParaRPr kumimoji="1" lang="en-US" altLang="ja-JP" sz="1600" b="1" dirty="0">
              <a:solidFill>
                <a:schemeClr val="bg1"/>
              </a:solidFill>
            </a:endParaRPr>
          </a:p>
        </p:txBody>
      </p:sp>
      <p:sp>
        <p:nvSpPr>
          <p:cNvPr id="21" name="正方形/長方形 20"/>
          <p:cNvSpPr/>
          <p:nvPr/>
        </p:nvSpPr>
        <p:spPr>
          <a:xfrm>
            <a:off x="223022" y="2221746"/>
            <a:ext cx="2812786" cy="453681"/>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b="1" dirty="0">
                <a:solidFill>
                  <a:schemeClr val="bg1"/>
                </a:solidFill>
              </a:rPr>
              <a:t>【</a:t>
            </a:r>
            <a:r>
              <a:rPr kumimoji="1" lang="ja-JP" altLang="en-US" b="1" dirty="0">
                <a:solidFill>
                  <a:schemeClr val="bg1"/>
                </a:solidFill>
              </a:rPr>
              <a:t>実施する事業の概要</a:t>
            </a:r>
            <a:r>
              <a:rPr kumimoji="1" lang="en-US" altLang="ja-JP" b="1" dirty="0">
                <a:solidFill>
                  <a:schemeClr val="bg1"/>
                </a:solidFill>
              </a:rPr>
              <a:t>】</a:t>
            </a:r>
            <a:endParaRPr kumimoji="1" lang="en-US" altLang="ja-JP" sz="1600" b="1" dirty="0">
              <a:solidFill>
                <a:schemeClr val="bg1"/>
              </a:solidFill>
            </a:endParaRPr>
          </a:p>
        </p:txBody>
      </p:sp>
      <p:sp>
        <p:nvSpPr>
          <p:cNvPr id="22" name="正方形/長方形 21"/>
          <p:cNvSpPr/>
          <p:nvPr/>
        </p:nvSpPr>
        <p:spPr>
          <a:xfrm>
            <a:off x="223023" y="2675426"/>
            <a:ext cx="12355554" cy="502691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kumimoji="1" lang="en-US" altLang="ja-JP" sz="1600" dirty="0">
              <a:solidFill>
                <a:schemeClr val="tx1"/>
              </a:solidFill>
            </a:endParaRPr>
          </a:p>
        </p:txBody>
      </p:sp>
      <p:sp>
        <p:nvSpPr>
          <p:cNvPr id="12" name="正方形/長方形 11"/>
          <p:cNvSpPr/>
          <p:nvPr/>
        </p:nvSpPr>
        <p:spPr>
          <a:xfrm>
            <a:off x="3035809" y="2303739"/>
            <a:ext cx="5175504" cy="276999"/>
          </a:xfrm>
          <a:prstGeom prst="rect">
            <a:avLst/>
          </a:prstGeom>
        </p:spPr>
        <p:txBody>
          <a:bodyPr wrap="square">
            <a:spAutoFit/>
          </a:bodyPr>
          <a:lstStyle/>
          <a:p>
            <a:r>
              <a:rPr lang="ja-JP" altLang="en-US" sz="1200" b="1" dirty="0">
                <a:solidFill>
                  <a:srgbClr val="FF0000"/>
                </a:solidFill>
              </a:rPr>
              <a:t>自己資金で実施するメニューを含む場合はその旨を明記してください。</a:t>
            </a:r>
          </a:p>
        </p:txBody>
      </p:sp>
    </p:spTree>
    <p:extLst>
      <p:ext uri="{BB962C8B-B14F-4D97-AF65-F5344CB8AC3E}">
        <p14:creationId xmlns:p14="http://schemas.microsoft.com/office/powerpoint/2010/main" val="23993721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線コネクタ 3"/>
          <p:cNvCxnSpPr/>
          <p:nvPr/>
        </p:nvCxnSpPr>
        <p:spPr>
          <a:xfrm>
            <a:off x="223025" y="691375"/>
            <a:ext cx="12355551" cy="1"/>
          </a:xfrm>
          <a:prstGeom prst="line">
            <a:avLst/>
          </a:prstGeom>
        </p:spPr>
        <p:style>
          <a:lnRef idx="1">
            <a:schemeClr val="accent1"/>
          </a:lnRef>
          <a:fillRef idx="0">
            <a:schemeClr val="accent1"/>
          </a:fillRef>
          <a:effectRef idx="0">
            <a:schemeClr val="accent1"/>
          </a:effectRef>
          <a:fontRef idx="minor">
            <a:schemeClr val="tx1"/>
          </a:fontRef>
        </p:style>
      </p:cxnSp>
      <p:sp>
        <p:nvSpPr>
          <p:cNvPr id="16" name="正方形/長方形 15"/>
          <p:cNvSpPr/>
          <p:nvPr/>
        </p:nvSpPr>
        <p:spPr>
          <a:xfrm>
            <a:off x="223022" y="1184658"/>
            <a:ext cx="5702290" cy="95092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kumimoji="1" lang="ja-JP" altLang="en-US" b="1" dirty="0">
                <a:solidFill>
                  <a:schemeClr val="tx1"/>
                </a:solidFill>
              </a:rPr>
              <a:t>計画の代表者：</a:t>
            </a:r>
            <a:endParaRPr kumimoji="1" lang="en-US" altLang="ja-JP" b="1" dirty="0">
              <a:solidFill>
                <a:schemeClr val="tx1"/>
              </a:solidFill>
            </a:endParaRPr>
          </a:p>
          <a:p>
            <a:r>
              <a:rPr kumimoji="1" lang="ja-JP" altLang="en-US" b="1" dirty="0">
                <a:solidFill>
                  <a:schemeClr val="tx1"/>
                </a:solidFill>
              </a:rPr>
              <a:t>参加者：</a:t>
            </a:r>
            <a:endParaRPr kumimoji="1" lang="en-US" altLang="ja-JP" b="1" dirty="0">
              <a:solidFill>
                <a:schemeClr val="tx1"/>
              </a:solidFill>
            </a:endParaRPr>
          </a:p>
        </p:txBody>
      </p:sp>
      <p:sp>
        <p:nvSpPr>
          <p:cNvPr id="13" name="正方形/長方形 12"/>
          <p:cNvSpPr/>
          <p:nvPr/>
        </p:nvSpPr>
        <p:spPr>
          <a:xfrm>
            <a:off x="223022" y="730977"/>
            <a:ext cx="3233410" cy="453681"/>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b="1" dirty="0">
                <a:solidFill>
                  <a:schemeClr val="bg1"/>
                </a:solidFill>
              </a:rPr>
              <a:t>【</a:t>
            </a:r>
            <a:r>
              <a:rPr kumimoji="1" lang="ja-JP" altLang="en-US" b="1" dirty="0">
                <a:solidFill>
                  <a:schemeClr val="bg1"/>
                </a:solidFill>
              </a:rPr>
              <a:t>事業の代表者及び参加者</a:t>
            </a:r>
            <a:r>
              <a:rPr kumimoji="1" lang="en-US" altLang="ja-JP" b="1" dirty="0">
                <a:solidFill>
                  <a:schemeClr val="bg1"/>
                </a:solidFill>
              </a:rPr>
              <a:t>】</a:t>
            </a:r>
            <a:endParaRPr kumimoji="1" lang="en-US" altLang="ja-JP" sz="1600" b="1" dirty="0">
              <a:solidFill>
                <a:schemeClr val="bg1"/>
              </a:solidFill>
            </a:endParaRPr>
          </a:p>
        </p:txBody>
      </p:sp>
      <p:sp>
        <p:nvSpPr>
          <p:cNvPr id="18" name="正方形/長方形 17"/>
          <p:cNvSpPr/>
          <p:nvPr/>
        </p:nvSpPr>
        <p:spPr>
          <a:xfrm>
            <a:off x="6263414" y="1231220"/>
            <a:ext cx="6315162" cy="90023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kumimoji="1" lang="en-US" altLang="ja-JP" b="1" dirty="0">
              <a:solidFill>
                <a:schemeClr val="tx1"/>
              </a:solidFill>
            </a:endParaRPr>
          </a:p>
        </p:txBody>
      </p:sp>
      <p:sp>
        <p:nvSpPr>
          <p:cNvPr id="17" name="正方形/長方形 16"/>
          <p:cNvSpPr/>
          <p:nvPr/>
        </p:nvSpPr>
        <p:spPr>
          <a:xfrm>
            <a:off x="6263414" y="745639"/>
            <a:ext cx="1947898" cy="453681"/>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b="1" dirty="0">
                <a:solidFill>
                  <a:schemeClr val="bg1"/>
                </a:solidFill>
              </a:rPr>
              <a:t>【</a:t>
            </a:r>
            <a:r>
              <a:rPr kumimoji="1" lang="ja-JP" altLang="en-US" b="1" dirty="0">
                <a:solidFill>
                  <a:schemeClr val="bg1"/>
                </a:solidFill>
              </a:rPr>
              <a:t>事業の目的</a:t>
            </a:r>
            <a:r>
              <a:rPr kumimoji="1" lang="en-US" altLang="ja-JP" b="1" dirty="0">
                <a:solidFill>
                  <a:schemeClr val="bg1"/>
                </a:solidFill>
              </a:rPr>
              <a:t>】</a:t>
            </a:r>
            <a:endParaRPr kumimoji="1" lang="en-US" altLang="ja-JP" sz="1600" b="1" dirty="0">
              <a:solidFill>
                <a:schemeClr val="bg1"/>
              </a:solidFill>
            </a:endParaRPr>
          </a:p>
        </p:txBody>
      </p:sp>
      <p:sp>
        <p:nvSpPr>
          <p:cNvPr id="26" name="テキスト ボックス 25"/>
          <p:cNvSpPr txBox="1"/>
          <p:nvPr/>
        </p:nvSpPr>
        <p:spPr>
          <a:xfrm>
            <a:off x="233532" y="103104"/>
            <a:ext cx="10950497" cy="646331"/>
          </a:xfrm>
          <a:prstGeom prst="rect">
            <a:avLst/>
          </a:prstGeom>
          <a:noFill/>
        </p:spPr>
        <p:txBody>
          <a:bodyPr wrap="square" rtlCol="0">
            <a:spAutoFit/>
          </a:bodyPr>
          <a:lstStyle/>
          <a:p>
            <a:r>
              <a:rPr kumimoji="1" lang="ja-JP" altLang="en-US" b="1" dirty="0"/>
              <a:t>様式１　事業計画（○○交通）</a:t>
            </a:r>
            <a:endParaRPr kumimoji="1" lang="en-US" altLang="ja-JP" b="1" dirty="0"/>
          </a:p>
          <a:p>
            <a:r>
              <a:rPr kumimoji="1" lang="ja-JP" altLang="en-US" b="1" dirty="0"/>
              <a:t>　パークアンドバスライドに取り組むための駐車場整備を含む場合・</a:t>
            </a:r>
            <a:r>
              <a:rPr kumimoji="1" lang="en-US" altLang="ja-JP" b="1" dirty="0"/>
              <a:t>EV</a:t>
            </a:r>
            <a:r>
              <a:rPr kumimoji="1" lang="ja-JP" altLang="en-US" b="1" dirty="0"/>
              <a:t>設備の導入を含む場合</a:t>
            </a:r>
            <a:r>
              <a:rPr kumimoji="1" lang="en-US" altLang="ja-JP" b="1" dirty="0"/>
              <a:t> </a:t>
            </a:r>
            <a:endParaRPr kumimoji="1" lang="ja-JP" altLang="en-US" b="1" dirty="0"/>
          </a:p>
        </p:txBody>
      </p:sp>
      <p:sp>
        <p:nvSpPr>
          <p:cNvPr id="27" name="正方形/長方形 26"/>
          <p:cNvSpPr/>
          <p:nvPr/>
        </p:nvSpPr>
        <p:spPr>
          <a:xfrm>
            <a:off x="223023" y="8405772"/>
            <a:ext cx="12355554" cy="100234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kumimoji="1" lang="ja-JP" altLang="en-US" sz="1600" b="1" dirty="0">
                <a:solidFill>
                  <a:schemeClr val="tx1"/>
                </a:solidFill>
              </a:rPr>
              <a:t>補助対象期間が終了した後に、今回の事業の成果を踏まえ、どのような取り組みを継続していく予定であるか、記載してください。</a:t>
            </a:r>
            <a:endParaRPr kumimoji="1" lang="en-US" altLang="ja-JP" sz="1600" b="1" dirty="0">
              <a:solidFill>
                <a:schemeClr val="tx1"/>
              </a:solidFill>
            </a:endParaRPr>
          </a:p>
          <a:p>
            <a:r>
              <a:rPr kumimoji="1" lang="ja-JP" altLang="en-US" sz="1600" dirty="0">
                <a:solidFill>
                  <a:schemeClr val="tx1"/>
                </a:solidFill>
              </a:rPr>
              <a:t>例）今後定期的な周遊バスの運行のために、運行区間を○○拠点まで拡充した○○ルートを確立し継続的な運行を行う。観光客向けの周遊喚起対策として○○を実施し、宿泊施設や観光施設とも連携した○○な取組を拡充していく・・・</a:t>
            </a:r>
            <a:endParaRPr kumimoji="1" lang="en-US" altLang="ja-JP" sz="1600" dirty="0">
              <a:solidFill>
                <a:schemeClr val="tx1"/>
              </a:solidFill>
            </a:endParaRPr>
          </a:p>
          <a:p>
            <a:endParaRPr kumimoji="1" lang="en-US" altLang="ja-JP" sz="1600" dirty="0">
              <a:solidFill>
                <a:schemeClr val="tx1"/>
              </a:solidFill>
            </a:endParaRPr>
          </a:p>
        </p:txBody>
      </p:sp>
      <p:sp>
        <p:nvSpPr>
          <p:cNvPr id="28" name="正方形/長方形 27"/>
          <p:cNvSpPr/>
          <p:nvPr/>
        </p:nvSpPr>
        <p:spPr>
          <a:xfrm>
            <a:off x="223022" y="7943603"/>
            <a:ext cx="3873490" cy="453681"/>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b="1" dirty="0">
                <a:solidFill>
                  <a:schemeClr val="bg1"/>
                </a:solidFill>
              </a:rPr>
              <a:t>【</a:t>
            </a:r>
            <a:r>
              <a:rPr kumimoji="1" lang="ja-JP" altLang="en-US" b="1" dirty="0">
                <a:solidFill>
                  <a:schemeClr val="bg1"/>
                </a:solidFill>
              </a:rPr>
              <a:t>補助対象期間終了後の事業計画</a:t>
            </a:r>
            <a:r>
              <a:rPr kumimoji="1" lang="en-US" altLang="ja-JP" b="1" dirty="0">
                <a:solidFill>
                  <a:schemeClr val="bg1"/>
                </a:solidFill>
              </a:rPr>
              <a:t>】</a:t>
            </a:r>
            <a:endParaRPr kumimoji="1" lang="en-US" altLang="ja-JP" sz="1600" b="1" dirty="0">
              <a:solidFill>
                <a:schemeClr val="bg1"/>
              </a:solidFill>
            </a:endParaRPr>
          </a:p>
        </p:txBody>
      </p:sp>
      <p:sp>
        <p:nvSpPr>
          <p:cNvPr id="29" name="正方形/長方形 28"/>
          <p:cNvSpPr/>
          <p:nvPr/>
        </p:nvSpPr>
        <p:spPr>
          <a:xfrm>
            <a:off x="240952" y="2316260"/>
            <a:ext cx="2812786" cy="453681"/>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b="1" dirty="0">
                <a:solidFill>
                  <a:schemeClr val="bg1"/>
                </a:solidFill>
              </a:rPr>
              <a:t>【</a:t>
            </a:r>
            <a:r>
              <a:rPr kumimoji="1" lang="ja-JP" altLang="en-US" b="1" dirty="0">
                <a:solidFill>
                  <a:schemeClr val="bg1"/>
                </a:solidFill>
              </a:rPr>
              <a:t>実施する事業の概要</a:t>
            </a:r>
            <a:r>
              <a:rPr kumimoji="1" lang="en-US" altLang="ja-JP" b="1" dirty="0">
                <a:solidFill>
                  <a:schemeClr val="bg1"/>
                </a:solidFill>
              </a:rPr>
              <a:t>】</a:t>
            </a:r>
            <a:endParaRPr kumimoji="1" lang="en-US" altLang="ja-JP" sz="1600" b="1" dirty="0">
              <a:solidFill>
                <a:schemeClr val="bg1"/>
              </a:solidFill>
            </a:endParaRPr>
          </a:p>
        </p:txBody>
      </p:sp>
      <p:sp>
        <p:nvSpPr>
          <p:cNvPr id="30" name="正方形/長方形 29"/>
          <p:cNvSpPr/>
          <p:nvPr/>
        </p:nvSpPr>
        <p:spPr>
          <a:xfrm>
            <a:off x="223023" y="2769942"/>
            <a:ext cx="12355554" cy="30209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kumimoji="1" lang="ja-JP" altLang="en-US" sz="1200" b="1" dirty="0">
                <a:solidFill>
                  <a:schemeClr val="tx1"/>
                </a:solidFill>
              </a:rPr>
              <a:t>事業の目的に即して実施する事業について、補助対象事業者を含む実施主体、事業期間、実施する事業の概要（運行区間、実施する施設改修や車両改造等の概要）を記載してください。</a:t>
            </a:r>
            <a:endParaRPr kumimoji="1" lang="en-US" altLang="ja-JP" sz="1200" b="1" dirty="0">
              <a:solidFill>
                <a:schemeClr val="tx1"/>
              </a:solidFill>
            </a:endParaRPr>
          </a:p>
          <a:p>
            <a:endParaRPr kumimoji="1" lang="en-US" altLang="ja-JP" sz="1200" dirty="0">
              <a:solidFill>
                <a:schemeClr val="tx1"/>
              </a:solidFill>
            </a:endParaRPr>
          </a:p>
          <a:p>
            <a:r>
              <a:rPr kumimoji="1" lang="ja-JP" altLang="en-US" sz="1200" dirty="0">
                <a:solidFill>
                  <a:schemeClr val="tx1"/>
                </a:solidFill>
              </a:rPr>
              <a:t>例）実施主体：○○交通、事業期間：令和〇年〇月〇日～〇月〇日、運行区間：○○旅館、○○ホテル、○○美術館、○〇施設</a:t>
            </a:r>
            <a:endParaRPr kumimoji="1" lang="en-US" altLang="ja-JP" sz="1200" dirty="0">
              <a:solidFill>
                <a:schemeClr val="tx1"/>
              </a:solidFill>
            </a:endParaRPr>
          </a:p>
          <a:p>
            <a:r>
              <a:rPr kumimoji="1" lang="ja-JP" altLang="en-US" sz="1200" dirty="0">
                <a:solidFill>
                  <a:schemeClr val="tx1"/>
                </a:solidFill>
              </a:rPr>
              <a:t>計画概要：○○バスの中型バス</a:t>
            </a:r>
            <a:r>
              <a:rPr kumimoji="1" lang="en-US" altLang="ja-JP" sz="1200" dirty="0">
                <a:solidFill>
                  <a:schemeClr val="tx1"/>
                </a:solidFill>
              </a:rPr>
              <a:t>3</a:t>
            </a:r>
            <a:r>
              <a:rPr kumimoji="1" lang="ja-JP" altLang="en-US" sz="1200" dirty="0">
                <a:solidFill>
                  <a:schemeClr val="tx1"/>
                </a:solidFill>
              </a:rPr>
              <a:t>台を使用し、運行区間を〇回実証運行を行い・・・、またより周遊を図るために○○観光によるパッ　</a:t>
            </a:r>
            <a:endParaRPr kumimoji="1" lang="en-US" altLang="ja-JP" sz="1200" dirty="0">
              <a:solidFill>
                <a:schemeClr val="tx1"/>
              </a:solidFill>
            </a:endParaRPr>
          </a:p>
          <a:p>
            <a:r>
              <a:rPr kumimoji="1" lang="ja-JP" altLang="en-US" sz="1200" dirty="0">
                <a:solidFill>
                  <a:schemeClr val="tx1"/>
                </a:solidFill>
              </a:rPr>
              <a:t>　　　　　ケージツアーを掛け合わせ・・・（○○路線の追加）</a:t>
            </a:r>
            <a:endParaRPr kumimoji="1" lang="en-US" altLang="ja-JP" sz="1200" dirty="0">
              <a:solidFill>
                <a:schemeClr val="tx1"/>
              </a:solidFill>
            </a:endParaRPr>
          </a:p>
          <a:p>
            <a:r>
              <a:rPr kumimoji="1" lang="ja-JP" altLang="en-US" sz="1200" dirty="0">
                <a:solidFill>
                  <a:schemeClr val="tx1"/>
                </a:solidFill>
              </a:rPr>
              <a:t>　　　　　運行結果の検証として○○を行い・・・</a:t>
            </a:r>
            <a:endParaRPr kumimoji="1" lang="en-US" altLang="ja-JP" sz="1200" dirty="0">
              <a:solidFill>
                <a:schemeClr val="tx1"/>
              </a:solidFill>
            </a:endParaRPr>
          </a:p>
          <a:p>
            <a:r>
              <a:rPr kumimoji="1" lang="en-US" altLang="ja-JP" sz="1200" b="1" dirty="0">
                <a:solidFill>
                  <a:schemeClr val="tx1"/>
                </a:solidFill>
              </a:rPr>
              <a:t>※</a:t>
            </a:r>
            <a:r>
              <a:rPr kumimoji="1" lang="ja-JP" altLang="en-US" sz="1200" b="1" dirty="0">
                <a:solidFill>
                  <a:schemeClr val="tx1"/>
                </a:solidFill>
              </a:rPr>
              <a:t>想定している事業内容について具体的に記入してください。図やイメージ等の貼付を行っても構いません。</a:t>
            </a:r>
            <a:endParaRPr kumimoji="1" lang="en-US" altLang="ja-JP" sz="1200" b="1" dirty="0">
              <a:solidFill>
                <a:schemeClr val="tx1"/>
              </a:solidFill>
            </a:endParaRPr>
          </a:p>
          <a:p>
            <a:r>
              <a:rPr kumimoji="1" lang="en-US" altLang="ja-JP" sz="1200" b="1" dirty="0">
                <a:solidFill>
                  <a:srgbClr val="FF0000"/>
                </a:solidFill>
              </a:rPr>
              <a:t>※</a:t>
            </a:r>
            <a:r>
              <a:rPr kumimoji="1" lang="ja-JP" altLang="en-US" sz="1200" b="1" dirty="0">
                <a:solidFill>
                  <a:srgbClr val="FF0000"/>
                </a:solidFill>
              </a:rPr>
              <a:t>実証運行</a:t>
            </a:r>
            <a:r>
              <a:rPr kumimoji="1" lang="en-US" altLang="ja-JP" sz="1200" b="1" dirty="0">
                <a:solidFill>
                  <a:srgbClr val="FF0000"/>
                </a:solidFill>
              </a:rPr>
              <a:t>(</a:t>
            </a:r>
            <a:r>
              <a:rPr kumimoji="1" lang="ja-JP" altLang="en-US" sz="1200" b="1" dirty="0">
                <a:solidFill>
                  <a:srgbClr val="FF0000"/>
                </a:solidFill>
              </a:rPr>
              <a:t>航</a:t>
            </a:r>
            <a:r>
              <a:rPr kumimoji="1" lang="en-US" altLang="ja-JP" sz="1200" b="1" dirty="0">
                <a:solidFill>
                  <a:srgbClr val="FF0000"/>
                </a:solidFill>
              </a:rPr>
              <a:t>)</a:t>
            </a:r>
            <a:r>
              <a:rPr kumimoji="1" lang="ja-JP" altLang="en-US" sz="1200" b="1" dirty="0">
                <a:solidFill>
                  <a:srgbClr val="FF0000"/>
                </a:solidFill>
              </a:rPr>
              <a:t>については①新規路線</a:t>
            </a:r>
            <a:r>
              <a:rPr kumimoji="1" lang="en-US" altLang="ja-JP" sz="1200" b="1" dirty="0">
                <a:solidFill>
                  <a:srgbClr val="FF0000"/>
                </a:solidFill>
              </a:rPr>
              <a:t>(</a:t>
            </a:r>
            <a:r>
              <a:rPr kumimoji="1" lang="ja-JP" altLang="en-US" sz="1200" b="1" dirty="0">
                <a:solidFill>
                  <a:srgbClr val="FF0000"/>
                </a:solidFill>
              </a:rPr>
              <a:t>航路</a:t>
            </a:r>
            <a:r>
              <a:rPr kumimoji="1" lang="en-US" altLang="ja-JP" sz="1200" b="1" dirty="0">
                <a:solidFill>
                  <a:srgbClr val="FF0000"/>
                </a:solidFill>
              </a:rPr>
              <a:t>)</a:t>
            </a:r>
            <a:r>
              <a:rPr kumimoji="1" lang="ja-JP" altLang="en-US" sz="1200" b="1" dirty="0">
                <a:solidFill>
                  <a:srgbClr val="FF0000"/>
                </a:solidFill>
              </a:rPr>
              <a:t>の追加　②増便　③経路</a:t>
            </a:r>
            <a:r>
              <a:rPr kumimoji="1" lang="en-US" altLang="ja-JP" sz="1200" b="1" dirty="0">
                <a:solidFill>
                  <a:srgbClr val="FF0000"/>
                </a:solidFill>
              </a:rPr>
              <a:t>(</a:t>
            </a:r>
            <a:r>
              <a:rPr kumimoji="1" lang="ja-JP" altLang="en-US" sz="1200" b="1" dirty="0">
                <a:solidFill>
                  <a:srgbClr val="FF0000"/>
                </a:solidFill>
              </a:rPr>
              <a:t>路線・航路</a:t>
            </a:r>
            <a:r>
              <a:rPr kumimoji="1" lang="en-US" altLang="ja-JP" sz="1200" b="1" dirty="0">
                <a:solidFill>
                  <a:srgbClr val="FF0000"/>
                </a:solidFill>
              </a:rPr>
              <a:t>)</a:t>
            </a:r>
            <a:r>
              <a:rPr kumimoji="1" lang="ja-JP" altLang="en-US" sz="1200" b="1" dirty="0">
                <a:solidFill>
                  <a:srgbClr val="FF0000"/>
                </a:solidFill>
              </a:rPr>
              <a:t>の見直し</a:t>
            </a:r>
            <a:br>
              <a:rPr kumimoji="1" lang="en-US" altLang="ja-JP" sz="1200" b="1" dirty="0">
                <a:solidFill>
                  <a:srgbClr val="FF0000"/>
                </a:solidFill>
              </a:rPr>
            </a:br>
            <a:r>
              <a:rPr kumimoji="1" lang="ja-JP" altLang="en-US" sz="1200" b="1" dirty="0">
                <a:solidFill>
                  <a:srgbClr val="FF0000"/>
                </a:solidFill>
              </a:rPr>
              <a:t>　のいずれかが計画内に含まれていることがわかるように記入しください。</a:t>
            </a:r>
            <a:endParaRPr kumimoji="1" lang="en-US" altLang="ja-JP" sz="1200" b="1" dirty="0">
              <a:solidFill>
                <a:srgbClr val="FF0000"/>
              </a:solidFill>
            </a:endParaRPr>
          </a:p>
          <a:p>
            <a:r>
              <a:rPr kumimoji="1" lang="ja-JP" altLang="en-US" sz="1200" dirty="0">
                <a:solidFill>
                  <a:schemeClr val="tx1"/>
                </a:solidFill>
              </a:rPr>
              <a:t>例）現在、</a:t>
            </a:r>
            <a:r>
              <a:rPr kumimoji="1" lang="en-US" altLang="ja-JP" sz="1200" dirty="0">
                <a:solidFill>
                  <a:schemeClr val="tx1"/>
                </a:solidFill>
              </a:rPr>
              <a:t>1</a:t>
            </a:r>
            <a:r>
              <a:rPr kumimoji="1" lang="ja-JP" altLang="en-US" sz="1200" dirty="0">
                <a:solidFill>
                  <a:schemeClr val="tx1"/>
                </a:solidFill>
              </a:rPr>
              <a:t>時間に</a:t>
            </a:r>
            <a:r>
              <a:rPr kumimoji="1" lang="en-US" altLang="ja-JP" sz="1200" dirty="0">
                <a:solidFill>
                  <a:schemeClr val="tx1"/>
                </a:solidFill>
              </a:rPr>
              <a:t>1</a:t>
            </a:r>
            <a:r>
              <a:rPr kumimoji="1" lang="ja-JP" altLang="en-US" sz="1200" dirty="0">
                <a:solidFill>
                  <a:schemeClr val="tx1"/>
                </a:solidFill>
              </a:rPr>
              <a:t>回運行している路線を使用し</a:t>
            </a:r>
            <a:r>
              <a:rPr kumimoji="1" lang="en-US" altLang="ja-JP" sz="1200" dirty="0">
                <a:solidFill>
                  <a:schemeClr val="tx1"/>
                </a:solidFill>
              </a:rPr>
              <a:t>1</a:t>
            </a:r>
            <a:r>
              <a:rPr kumimoji="1" lang="ja-JP" altLang="en-US" sz="1200" dirty="0">
                <a:solidFill>
                  <a:schemeClr val="tx1"/>
                </a:solidFill>
              </a:rPr>
              <a:t>時間に</a:t>
            </a:r>
            <a:r>
              <a:rPr kumimoji="1" lang="en-US" altLang="ja-JP" sz="1200" dirty="0">
                <a:solidFill>
                  <a:schemeClr val="tx1"/>
                </a:solidFill>
              </a:rPr>
              <a:t>3</a:t>
            </a:r>
            <a:r>
              <a:rPr kumimoji="1" lang="ja-JP" altLang="en-US" sz="1200" dirty="0">
                <a:solidFill>
                  <a:schemeClr val="tx1"/>
                </a:solidFill>
              </a:rPr>
              <a:t>回運行を行う</a:t>
            </a:r>
            <a:endParaRPr kumimoji="1" lang="en-US" altLang="ja-JP" sz="1200" dirty="0">
              <a:solidFill>
                <a:schemeClr val="tx1"/>
              </a:solidFill>
            </a:endParaRPr>
          </a:p>
          <a:p>
            <a:r>
              <a:rPr kumimoji="1" lang="en-US" altLang="ja-JP" sz="1200" b="1" dirty="0">
                <a:solidFill>
                  <a:srgbClr val="FF0000"/>
                </a:solidFill>
              </a:rPr>
              <a:t>※</a:t>
            </a:r>
            <a:r>
              <a:rPr kumimoji="1" lang="ja-JP" altLang="en-US" sz="1200" b="1" dirty="0">
                <a:solidFill>
                  <a:srgbClr val="FF0000"/>
                </a:solidFill>
              </a:rPr>
              <a:t>同一計画を一次公募で実施していた場合にはその旨を明記してください</a:t>
            </a:r>
            <a:endParaRPr kumimoji="1" lang="en-US" altLang="ja-JP" sz="1200" b="1" dirty="0">
              <a:solidFill>
                <a:srgbClr val="FF0000"/>
              </a:solidFill>
            </a:endParaRPr>
          </a:p>
          <a:p>
            <a:r>
              <a:rPr kumimoji="1" lang="ja-JP" altLang="en-US" sz="1200" dirty="0">
                <a:solidFill>
                  <a:schemeClr val="tx1"/>
                </a:solidFill>
              </a:rPr>
              <a:t>例）事業期間：</a:t>
            </a:r>
            <a:r>
              <a:rPr kumimoji="1" lang="en-US" altLang="ja-JP" sz="1200" dirty="0">
                <a:solidFill>
                  <a:schemeClr val="tx1"/>
                </a:solidFill>
              </a:rPr>
              <a:t>1</a:t>
            </a:r>
            <a:r>
              <a:rPr kumimoji="1" lang="ja-JP" altLang="en-US" sz="1200" dirty="0">
                <a:solidFill>
                  <a:schemeClr val="tx1"/>
                </a:solidFill>
              </a:rPr>
              <a:t>月</a:t>
            </a:r>
            <a:r>
              <a:rPr kumimoji="1" lang="en-US" altLang="ja-JP" sz="1200" dirty="0">
                <a:solidFill>
                  <a:schemeClr val="tx1"/>
                </a:solidFill>
              </a:rPr>
              <a:t>1</a:t>
            </a:r>
            <a:r>
              <a:rPr kumimoji="1" lang="ja-JP" altLang="en-US" sz="1200" dirty="0">
                <a:solidFill>
                  <a:schemeClr val="tx1"/>
                </a:solidFill>
              </a:rPr>
              <a:t>日～</a:t>
            </a:r>
            <a:r>
              <a:rPr kumimoji="1" lang="en-US" altLang="ja-JP" sz="1200" dirty="0">
                <a:solidFill>
                  <a:schemeClr val="tx1"/>
                </a:solidFill>
              </a:rPr>
              <a:t>2</a:t>
            </a:r>
            <a:r>
              <a:rPr kumimoji="1" lang="ja-JP" altLang="en-US" sz="1200" dirty="0">
                <a:solidFill>
                  <a:schemeClr val="tx1"/>
                </a:solidFill>
              </a:rPr>
              <a:t>月</a:t>
            </a:r>
            <a:r>
              <a:rPr kumimoji="1" lang="en-US" altLang="ja-JP" sz="1200" dirty="0">
                <a:solidFill>
                  <a:schemeClr val="tx1"/>
                </a:solidFill>
              </a:rPr>
              <a:t>29</a:t>
            </a:r>
            <a:r>
              <a:rPr kumimoji="1" lang="ja-JP" altLang="en-US" sz="1200" dirty="0">
                <a:solidFill>
                  <a:schemeClr val="tx1"/>
                </a:solidFill>
              </a:rPr>
              <a:t>日（申請番号</a:t>
            </a:r>
            <a:r>
              <a:rPr kumimoji="1" lang="en-US" altLang="ja-JP" sz="1200" dirty="0">
                <a:solidFill>
                  <a:schemeClr val="tx1"/>
                </a:solidFill>
              </a:rPr>
              <a:t>XXXX</a:t>
            </a:r>
            <a:r>
              <a:rPr kumimoji="1" lang="ja-JP" altLang="en-US" sz="1200" dirty="0">
                <a:solidFill>
                  <a:schemeClr val="tx1"/>
                </a:solidFill>
              </a:rPr>
              <a:t>で～</a:t>
            </a:r>
            <a:r>
              <a:rPr kumimoji="1" lang="en-US" altLang="ja-JP" sz="1200" dirty="0">
                <a:solidFill>
                  <a:schemeClr val="tx1"/>
                </a:solidFill>
              </a:rPr>
              <a:t>12</a:t>
            </a:r>
            <a:r>
              <a:rPr kumimoji="1" lang="ja-JP" altLang="en-US" sz="1200" dirty="0">
                <a:solidFill>
                  <a:schemeClr val="tx1"/>
                </a:solidFill>
              </a:rPr>
              <a:t>月</a:t>
            </a:r>
            <a:r>
              <a:rPr kumimoji="1" lang="en-US" altLang="ja-JP" sz="1200" dirty="0">
                <a:solidFill>
                  <a:schemeClr val="tx1"/>
                </a:solidFill>
              </a:rPr>
              <a:t>31</a:t>
            </a:r>
            <a:r>
              <a:rPr kumimoji="1" lang="ja-JP" altLang="en-US" sz="1200" dirty="0">
                <a:solidFill>
                  <a:schemeClr val="tx1"/>
                </a:solidFill>
              </a:rPr>
              <a:t>日まで実施事業の延長）</a:t>
            </a:r>
            <a:endParaRPr kumimoji="1" lang="en-US" altLang="ja-JP" sz="1200" dirty="0">
              <a:solidFill>
                <a:schemeClr val="tx1"/>
              </a:solidFill>
            </a:endParaRPr>
          </a:p>
          <a:p>
            <a:r>
              <a:rPr kumimoji="1" lang="en-US" altLang="ja-JP" sz="1200" dirty="0">
                <a:solidFill>
                  <a:schemeClr val="tx1"/>
                </a:solidFill>
              </a:rPr>
              <a:t>※</a:t>
            </a:r>
            <a:r>
              <a:rPr kumimoji="1" lang="ja-JP" altLang="en-US" sz="1200" dirty="0">
                <a:solidFill>
                  <a:schemeClr val="tx1"/>
                </a:solidFill>
              </a:rPr>
              <a:t>バークアンドライドに取り組むための駐車場整備実施　</a:t>
            </a:r>
            <a:r>
              <a:rPr kumimoji="1" lang="en-US" altLang="ja-JP" sz="1200" dirty="0">
                <a:solidFill>
                  <a:schemeClr val="tx1"/>
                </a:solidFill>
              </a:rPr>
              <a:t>EV</a:t>
            </a:r>
            <a:r>
              <a:rPr kumimoji="1" lang="ja-JP" altLang="en-US" sz="1200" dirty="0">
                <a:solidFill>
                  <a:schemeClr val="tx1"/>
                </a:solidFill>
              </a:rPr>
              <a:t>設備の導入の場合には</a:t>
            </a:r>
            <a:endParaRPr kumimoji="1" lang="en-US" altLang="ja-JP" sz="1200" dirty="0">
              <a:solidFill>
                <a:schemeClr val="tx1"/>
              </a:solidFill>
            </a:endParaRPr>
          </a:p>
          <a:p>
            <a:r>
              <a:rPr kumimoji="1" lang="ja-JP" altLang="en-US" sz="1200" dirty="0">
                <a:solidFill>
                  <a:schemeClr val="tx1"/>
                </a:solidFill>
              </a:rPr>
              <a:t>現在の現在の写真及び施工後のイメージ図が必須となります。</a:t>
            </a:r>
            <a:endParaRPr kumimoji="1" lang="en-US" altLang="ja-JP" sz="1200" dirty="0">
              <a:solidFill>
                <a:schemeClr val="tx1"/>
              </a:solidFill>
            </a:endParaRPr>
          </a:p>
          <a:p>
            <a:endParaRPr kumimoji="1" lang="en-US" altLang="ja-JP" sz="1200" dirty="0">
              <a:solidFill>
                <a:schemeClr val="tx1"/>
              </a:solidFill>
            </a:endParaRPr>
          </a:p>
        </p:txBody>
      </p:sp>
      <p:sp>
        <p:nvSpPr>
          <p:cNvPr id="31" name="正方形/長方形 30"/>
          <p:cNvSpPr/>
          <p:nvPr/>
        </p:nvSpPr>
        <p:spPr>
          <a:xfrm>
            <a:off x="3071667" y="2349712"/>
            <a:ext cx="3227605" cy="461665"/>
          </a:xfrm>
          <a:prstGeom prst="rect">
            <a:avLst/>
          </a:prstGeom>
        </p:spPr>
        <p:txBody>
          <a:bodyPr wrap="square">
            <a:spAutoFit/>
          </a:bodyPr>
          <a:lstStyle/>
          <a:p>
            <a:r>
              <a:rPr lang="ja-JP" altLang="en-US" sz="1200" b="1" dirty="0">
                <a:solidFill>
                  <a:srgbClr val="FF0000"/>
                </a:solidFill>
              </a:rPr>
              <a:t>自己資金で実施するメニューを含む場合はその旨を明記してください。</a:t>
            </a:r>
          </a:p>
        </p:txBody>
      </p:sp>
      <p:sp>
        <p:nvSpPr>
          <p:cNvPr id="32" name="正方形/長方形 31"/>
          <p:cNvSpPr/>
          <p:nvPr/>
        </p:nvSpPr>
        <p:spPr>
          <a:xfrm>
            <a:off x="223022" y="6101617"/>
            <a:ext cx="6140991" cy="175837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kumimoji="1" lang="en-US" altLang="ja-JP" sz="1600" dirty="0">
              <a:solidFill>
                <a:schemeClr val="tx1"/>
              </a:solidFill>
            </a:endParaRPr>
          </a:p>
        </p:txBody>
      </p:sp>
      <p:sp>
        <p:nvSpPr>
          <p:cNvPr id="33" name="正方形/長方形 32"/>
          <p:cNvSpPr/>
          <p:nvPr/>
        </p:nvSpPr>
        <p:spPr>
          <a:xfrm>
            <a:off x="6437585" y="6105166"/>
            <a:ext cx="6140991" cy="175837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kumimoji="1" lang="en-US" altLang="ja-JP" sz="1600" dirty="0">
              <a:solidFill>
                <a:schemeClr val="tx1"/>
              </a:solidFill>
            </a:endParaRPr>
          </a:p>
        </p:txBody>
      </p:sp>
      <p:sp>
        <p:nvSpPr>
          <p:cNvPr id="34" name="正方形/長方形 33"/>
          <p:cNvSpPr/>
          <p:nvPr/>
        </p:nvSpPr>
        <p:spPr>
          <a:xfrm>
            <a:off x="229331" y="5795048"/>
            <a:ext cx="5175504" cy="276999"/>
          </a:xfrm>
          <a:prstGeom prst="rect">
            <a:avLst/>
          </a:prstGeom>
        </p:spPr>
        <p:txBody>
          <a:bodyPr wrap="square">
            <a:spAutoFit/>
          </a:bodyPr>
          <a:lstStyle/>
          <a:p>
            <a:r>
              <a:rPr lang="ja-JP" altLang="en-US" sz="1200" b="1" dirty="0"/>
              <a:t>現在の写真</a:t>
            </a:r>
          </a:p>
        </p:txBody>
      </p:sp>
      <p:sp>
        <p:nvSpPr>
          <p:cNvPr id="35" name="正方形/長方形 34"/>
          <p:cNvSpPr/>
          <p:nvPr/>
        </p:nvSpPr>
        <p:spPr>
          <a:xfrm>
            <a:off x="6437585" y="5792711"/>
            <a:ext cx="5175504" cy="276999"/>
          </a:xfrm>
          <a:prstGeom prst="rect">
            <a:avLst/>
          </a:prstGeom>
        </p:spPr>
        <p:txBody>
          <a:bodyPr wrap="square">
            <a:spAutoFit/>
          </a:bodyPr>
          <a:lstStyle/>
          <a:p>
            <a:r>
              <a:rPr lang="ja-JP" altLang="en-US" sz="1200" b="1" dirty="0"/>
              <a:t>施工後のイメージ図</a:t>
            </a:r>
          </a:p>
        </p:txBody>
      </p:sp>
      <p:sp>
        <p:nvSpPr>
          <p:cNvPr id="36" name="正方形/長方形 35"/>
          <p:cNvSpPr/>
          <p:nvPr/>
        </p:nvSpPr>
        <p:spPr>
          <a:xfrm>
            <a:off x="1378690" y="6768785"/>
            <a:ext cx="3829654" cy="276999"/>
          </a:xfrm>
          <a:prstGeom prst="rect">
            <a:avLst/>
          </a:prstGeom>
        </p:spPr>
        <p:txBody>
          <a:bodyPr wrap="square">
            <a:spAutoFit/>
          </a:bodyPr>
          <a:lstStyle/>
          <a:p>
            <a:pPr algn="ctr"/>
            <a:r>
              <a:rPr lang="ja-JP" altLang="en-US" sz="1200" b="1" dirty="0"/>
              <a:t>整備予定地の整備前の写真を添付してください</a:t>
            </a:r>
          </a:p>
        </p:txBody>
      </p:sp>
      <p:sp>
        <p:nvSpPr>
          <p:cNvPr id="37" name="正方形/長方形 36"/>
          <p:cNvSpPr/>
          <p:nvPr/>
        </p:nvSpPr>
        <p:spPr>
          <a:xfrm>
            <a:off x="7309211" y="6772334"/>
            <a:ext cx="4397738" cy="276999"/>
          </a:xfrm>
          <a:prstGeom prst="rect">
            <a:avLst/>
          </a:prstGeom>
        </p:spPr>
        <p:txBody>
          <a:bodyPr wrap="square">
            <a:spAutoFit/>
          </a:bodyPr>
          <a:lstStyle/>
          <a:p>
            <a:pPr algn="ctr"/>
            <a:r>
              <a:rPr lang="ja-JP" altLang="en-US" sz="1200" b="1" dirty="0"/>
              <a:t>整備予定地の施工後のイメージ図を添付してください</a:t>
            </a:r>
          </a:p>
        </p:txBody>
      </p:sp>
      <p:sp>
        <p:nvSpPr>
          <p:cNvPr id="20" name="正方形/長方形 19"/>
          <p:cNvSpPr/>
          <p:nvPr/>
        </p:nvSpPr>
        <p:spPr>
          <a:xfrm>
            <a:off x="9841335" y="49726"/>
            <a:ext cx="2664373" cy="59840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3200" b="1" dirty="0"/>
              <a:t>記入例</a:t>
            </a:r>
          </a:p>
        </p:txBody>
      </p:sp>
    </p:spTree>
    <p:extLst>
      <p:ext uri="{BB962C8B-B14F-4D97-AF65-F5344CB8AC3E}">
        <p14:creationId xmlns:p14="http://schemas.microsoft.com/office/powerpoint/2010/main" val="8246290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線コネクタ 3"/>
          <p:cNvCxnSpPr/>
          <p:nvPr/>
        </p:nvCxnSpPr>
        <p:spPr>
          <a:xfrm>
            <a:off x="223025" y="691375"/>
            <a:ext cx="12355551" cy="1"/>
          </a:xfrm>
          <a:prstGeom prst="line">
            <a:avLst/>
          </a:prstGeom>
        </p:spPr>
        <p:style>
          <a:lnRef idx="1">
            <a:schemeClr val="accent1"/>
          </a:lnRef>
          <a:fillRef idx="0">
            <a:schemeClr val="accent1"/>
          </a:fillRef>
          <a:effectRef idx="0">
            <a:schemeClr val="accent1"/>
          </a:effectRef>
          <a:fontRef idx="minor">
            <a:schemeClr val="tx1"/>
          </a:fontRef>
        </p:style>
      </p:cxnSp>
      <p:sp>
        <p:nvSpPr>
          <p:cNvPr id="16" name="正方形/長方形 15"/>
          <p:cNvSpPr/>
          <p:nvPr/>
        </p:nvSpPr>
        <p:spPr>
          <a:xfrm>
            <a:off x="223022" y="1184658"/>
            <a:ext cx="5702290" cy="95092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kumimoji="1" lang="ja-JP" altLang="en-US" b="1" dirty="0">
                <a:solidFill>
                  <a:schemeClr val="tx1"/>
                </a:solidFill>
              </a:rPr>
              <a:t>計画の代表者：</a:t>
            </a:r>
            <a:endParaRPr kumimoji="1" lang="en-US" altLang="ja-JP" b="1" dirty="0">
              <a:solidFill>
                <a:schemeClr val="tx1"/>
              </a:solidFill>
            </a:endParaRPr>
          </a:p>
          <a:p>
            <a:r>
              <a:rPr kumimoji="1" lang="ja-JP" altLang="en-US" b="1" dirty="0">
                <a:solidFill>
                  <a:schemeClr val="tx1"/>
                </a:solidFill>
              </a:rPr>
              <a:t>参加者：</a:t>
            </a:r>
            <a:endParaRPr kumimoji="1" lang="en-US" altLang="ja-JP" b="1" dirty="0">
              <a:solidFill>
                <a:schemeClr val="tx1"/>
              </a:solidFill>
            </a:endParaRPr>
          </a:p>
        </p:txBody>
      </p:sp>
      <p:sp>
        <p:nvSpPr>
          <p:cNvPr id="13" name="正方形/長方形 12"/>
          <p:cNvSpPr/>
          <p:nvPr/>
        </p:nvSpPr>
        <p:spPr>
          <a:xfrm>
            <a:off x="223022" y="730977"/>
            <a:ext cx="3233410" cy="453681"/>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b="1" dirty="0">
                <a:solidFill>
                  <a:schemeClr val="bg1"/>
                </a:solidFill>
              </a:rPr>
              <a:t>【</a:t>
            </a:r>
            <a:r>
              <a:rPr kumimoji="1" lang="ja-JP" altLang="en-US" b="1" dirty="0">
                <a:solidFill>
                  <a:schemeClr val="bg1"/>
                </a:solidFill>
              </a:rPr>
              <a:t>事業の代表者及び参加者</a:t>
            </a:r>
            <a:r>
              <a:rPr kumimoji="1" lang="en-US" altLang="ja-JP" b="1" dirty="0">
                <a:solidFill>
                  <a:schemeClr val="bg1"/>
                </a:solidFill>
              </a:rPr>
              <a:t>】</a:t>
            </a:r>
            <a:endParaRPr kumimoji="1" lang="en-US" altLang="ja-JP" sz="1600" b="1" dirty="0">
              <a:solidFill>
                <a:schemeClr val="bg1"/>
              </a:solidFill>
            </a:endParaRPr>
          </a:p>
        </p:txBody>
      </p:sp>
      <p:sp>
        <p:nvSpPr>
          <p:cNvPr id="18" name="正方形/長方形 17"/>
          <p:cNvSpPr/>
          <p:nvPr/>
        </p:nvSpPr>
        <p:spPr>
          <a:xfrm>
            <a:off x="6263414" y="1231220"/>
            <a:ext cx="6315162" cy="90023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kumimoji="1" lang="en-US" altLang="ja-JP" b="1" dirty="0">
              <a:solidFill>
                <a:schemeClr val="tx1"/>
              </a:solidFill>
            </a:endParaRPr>
          </a:p>
        </p:txBody>
      </p:sp>
      <p:sp>
        <p:nvSpPr>
          <p:cNvPr id="17" name="正方形/長方形 16"/>
          <p:cNvSpPr/>
          <p:nvPr/>
        </p:nvSpPr>
        <p:spPr>
          <a:xfrm>
            <a:off x="6263414" y="745639"/>
            <a:ext cx="1947898" cy="453681"/>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b="1" dirty="0">
                <a:solidFill>
                  <a:schemeClr val="bg1"/>
                </a:solidFill>
              </a:rPr>
              <a:t>【</a:t>
            </a:r>
            <a:r>
              <a:rPr kumimoji="1" lang="ja-JP" altLang="en-US" b="1" dirty="0">
                <a:solidFill>
                  <a:schemeClr val="bg1"/>
                </a:solidFill>
              </a:rPr>
              <a:t>事業の目的</a:t>
            </a:r>
            <a:r>
              <a:rPr kumimoji="1" lang="en-US" altLang="ja-JP" b="1" dirty="0">
                <a:solidFill>
                  <a:schemeClr val="bg1"/>
                </a:solidFill>
              </a:rPr>
              <a:t>】</a:t>
            </a:r>
            <a:endParaRPr kumimoji="1" lang="en-US" altLang="ja-JP" sz="1600" b="1" dirty="0">
              <a:solidFill>
                <a:schemeClr val="bg1"/>
              </a:solidFill>
            </a:endParaRPr>
          </a:p>
        </p:txBody>
      </p:sp>
      <p:sp>
        <p:nvSpPr>
          <p:cNvPr id="26" name="テキスト ボックス 25"/>
          <p:cNvSpPr txBox="1"/>
          <p:nvPr/>
        </p:nvSpPr>
        <p:spPr>
          <a:xfrm>
            <a:off x="233532" y="103104"/>
            <a:ext cx="10950497" cy="646331"/>
          </a:xfrm>
          <a:prstGeom prst="rect">
            <a:avLst/>
          </a:prstGeom>
          <a:noFill/>
        </p:spPr>
        <p:txBody>
          <a:bodyPr wrap="square" rtlCol="0">
            <a:spAutoFit/>
          </a:bodyPr>
          <a:lstStyle/>
          <a:p>
            <a:r>
              <a:rPr kumimoji="1" lang="ja-JP" altLang="en-US" b="1" dirty="0"/>
              <a:t>様式１　事業計画（○○交通）</a:t>
            </a:r>
            <a:endParaRPr kumimoji="1" lang="en-US" altLang="ja-JP" b="1" dirty="0"/>
          </a:p>
          <a:p>
            <a:r>
              <a:rPr kumimoji="1" lang="ja-JP" altLang="en-US" b="1" dirty="0"/>
              <a:t>　パークアンドバスライドに取り組むための駐車場整備を含む場合・</a:t>
            </a:r>
            <a:r>
              <a:rPr kumimoji="1" lang="en-US" altLang="ja-JP" b="1" dirty="0"/>
              <a:t>EV</a:t>
            </a:r>
            <a:r>
              <a:rPr kumimoji="1" lang="ja-JP" altLang="en-US" b="1" dirty="0"/>
              <a:t>設備の導入を含む場合</a:t>
            </a:r>
            <a:r>
              <a:rPr kumimoji="1" lang="en-US" altLang="ja-JP" b="1" dirty="0"/>
              <a:t> </a:t>
            </a:r>
            <a:endParaRPr kumimoji="1" lang="ja-JP" altLang="en-US" b="1" dirty="0"/>
          </a:p>
        </p:txBody>
      </p:sp>
      <p:sp>
        <p:nvSpPr>
          <p:cNvPr id="27" name="正方形/長方形 26"/>
          <p:cNvSpPr/>
          <p:nvPr/>
        </p:nvSpPr>
        <p:spPr>
          <a:xfrm>
            <a:off x="223023" y="8405772"/>
            <a:ext cx="12355554" cy="100234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kumimoji="1" lang="ja-JP" altLang="en-US" sz="1600" b="1" dirty="0">
                <a:solidFill>
                  <a:schemeClr val="tx1"/>
                </a:solidFill>
              </a:rPr>
              <a:t>補助対象期間が終了した後に、今回の事業の成果を踏まえ、どのような取り組みを継続していく予定であるか、記載してください。</a:t>
            </a:r>
            <a:endParaRPr kumimoji="1" lang="en-US" altLang="ja-JP" sz="1600" b="1" dirty="0">
              <a:solidFill>
                <a:schemeClr val="tx1"/>
              </a:solidFill>
            </a:endParaRPr>
          </a:p>
          <a:p>
            <a:r>
              <a:rPr kumimoji="1" lang="ja-JP" altLang="en-US" sz="1600" dirty="0">
                <a:solidFill>
                  <a:schemeClr val="tx1"/>
                </a:solidFill>
              </a:rPr>
              <a:t>例）今後定期的な周遊バスの運行のために、運行区間を○○拠点まで拡充した○○ルートを確立し継続的な運行を行う。観光客向けの周遊喚起対策として○○を実施し、宿泊施設や観光施設とも連携した○○な取組を拡充していく・・・</a:t>
            </a:r>
            <a:endParaRPr kumimoji="1" lang="en-US" altLang="ja-JP" sz="1600" dirty="0">
              <a:solidFill>
                <a:schemeClr val="tx1"/>
              </a:solidFill>
            </a:endParaRPr>
          </a:p>
          <a:p>
            <a:endParaRPr kumimoji="1" lang="en-US" altLang="ja-JP" sz="1600" dirty="0">
              <a:solidFill>
                <a:schemeClr val="tx1"/>
              </a:solidFill>
            </a:endParaRPr>
          </a:p>
        </p:txBody>
      </p:sp>
      <p:sp>
        <p:nvSpPr>
          <p:cNvPr id="28" name="正方形/長方形 27"/>
          <p:cNvSpPr/>
          <p:nvPr/>
        </p:nvSpPr>
        <p:spPr>
          <a:xfrm>
            <a:off x="223022" y="7943603"/>
            <a:ext cx="3873490" cy="453681"/>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b="1" dirty="0">
                <a:solidFill>
                  <a:schemeClr val="bg1"/>
                </a:solidFill>
              </a:rPr>
              <a:t>【</a:t>
            </a:r>
            <a:r>
              <a:rPr kumimoji="1" lang="ja-JP" altLang="en-US" b="1" dirty="0">
                <a:solidFill>
                  <a:schemeClr val="bg1"/>
                </a:solidFill>
              </a:rPr>
              <a:t>補助対象期間終了後の事業計画</a:t>
            </a:r>
            <a:r>
              <a:rPr kumimoji="1" lang="en-US" altLang="ja-JP" b="1" dirty="0">
                <a:solidFill>
                  <a:schemeClr val="bg1"/>
                </a:solidFill>
              </a:rPr>
              <a:t>】</a:t>
            </a:r>
            <a:endParaRPr kumimoji="1" lang="en-US" altLang="ja-JP" sz="1600" b="1" dirty="0">
              <a:solidFill>
                <a:schemeClr val="bg1"/>
              </a:solidFill>
            </a:endParaRPr>
          </a:p>
        </p:txBody>
      </p:sp>
      <p:sp>
        <p:nvSpPr>
          <p:cNvPr id="29" name="正方形/長方形 28"/>
          <p:cNvSpPr/>
          <p:nvPr/>
        </p:nvSpPr>
        <p:spPr>
          <a:xfrm>
            <a:off x="240952" y="2316260"/>
            <a:ext cx="2812786" cy="453681"/>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b="1" dirty="0">
                <a:solidFill>
                  <a:schemeClr val="bg1"/>
                </a:solidFill>
              </a:rPr>
              <a:t>【</a:t>
            </a:r>
            <a:r>
              <a:rPr kumimoji="1" lang="ja-JP" altLang="en-US" b="1" dirty="0">
                <a:solidFill>
                  <a:schemeClr val="bg1"/>
                </a:solidFill>
              </a:rPr>
              <a:t>実施する事業の概要</a:t>
            </a:r>
            <a:r>
              <a:rPr kumimoji="1" lang="en-US" altLang="ja-JP" b="1" dirty="0">
                <a:solidFill>
                  <a:schemeClr val="bg1"/>
                </a:solidFill>
              </a:rPr>
              <a:t>】</a:t>
            </a:r>
            <a:endParaRPr kumimoji="1" lang="en-US" altLang="ja-JP" sz="1600" b="1" dirty="0">
              <a:solidFill>
                <a:schemeClr val="bg1"/>
              </a:solidFill>
            </a:endParaRPr>
          </a:p>
        </p:txBody>
      </p:sp>
      <p:sp>
        <p:nvSpPr>
          <p:cNvPr id="30" name="正方形/長方形 29"/>
          <p:cNvSpPr/>
          <p:nvPr/>
        </p:nvSpPr>
        <p:spPr>
          <a:xfrm>
            <a:off x="223023" y="2769942"/>
            <a:ext cx="12355554" cy="30209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kumimoji="1" lang="en-US" altLang="ja-JP" sz="1200" dirty="0">
              <a:solidFill>
                <a:schemeClr val="tx1"/>
              </a:solidFill>
            </a:endParaRPr>
          </a:p>
        </p:txBody>
      </p:sp>
      <p:sp>
        <p:nvSpPr>
          <p:cNvPr id="31" name="正方形/長方形 30"/>
          <p:cNvSpPr/>
          <p:nvPr/>
        </p:nvSpPr>
        <p:spPr>
          <a:xfrm>
            <a:off x="3071667" y="2349712"/>
            <a:ext cx="3227605" cy="461665"/>
          </a:xfrm>
          <a:prstGeom prst="rect">
            <a:avLst/>
          </a:prstGeom>
        </p:spPr>
        <p:txBody>
          <a:bodyPr wrap="square">
            <a:spAutoFit/>
          </a:bodyPr>
          <a:lstStyle/>
          <a:p>
            <a:r>
              <a:rPr lang="ja-JP" altLang="en-US" sz="1200" b="1" dirty="0">
                <a:solidFill>
                  <a:srgbClr val="FF0000"/>
                </a:solidFill>
              </a:rPr>
              <a:t>自己資金で実施するメニューを含む場合はその旨を明記してください。</a:t>
            </a:r>
          </a:p>
        </p:txBody>
      </p:sp>
      <p:sp>
        <p:nvSpPr>
          <p:cNvPr id="32" name="正方形/長方形 31"/>
          <p:cNvSpPr/>
          <p:nvPr/>
        </p:nvSpPr>
        <p:spPr>
          <a:xfrm>
            <a:off x="223022" y="6101617"/>
            <a:ext cx="6140991" cy="175837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kumimoji="1" lang="en-US" altLang="ja-JP" sz="1600" dirty="0">
              <a:solidFill>
                <a:schemeClr val="tx1"/>
              </a:solidFill>
            </a:endParaRPr>
          </a:p>
        </p:txBody>
      </p:sp>
      <p:sp>
        <p:nvSpPr>
          <p:cNvPr id="33" name="正方形/長方形 32"/>
          <p:cNvSpPr/>
          <p:nvPr/>
        </p:nvSpPr>
        <p:spPr>
          <a:xfrm>
            <a:off x="6437585" y="6105166"/>
            <a:ext cx="6140991" cy="175837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kumimoji="1" lang="en-US" altLang="ja-JP" sz="1600" dirty="0">
              <a:solidFill>
                <a:schemeClr val="tx1"/>
              </a:solidFill>
            </a:endParaRPr>
          </a:p>
        </p:txBody>
      </p:sp>
      <p:sp>
        <p:nvSpPr>
          <p:cNvPr id="34" name="正方形/長方形 33"/>
          <p:cNvSpPr/>
          <p:nvPr/>
        </p:nvSpPr>
        <p:spPr>
          <a:xfrm>
            <a:off x="229331" y="5795048"/>
            <a:ext cx="5175504" cy="276999"/>
          </a:xfrm>
          <a:prstGeom prst="rect">
            <a:avLst/>
          </a:prstGeom>
        </p:spPr>
        <p:txBody>
          <a:bodyPr wrap="square">
            <a:spAutoFit/>
          </a:bodyPr>
          <a:lstStyle/>
          <a:p>
            <a:r>
              <a:rPr lang="ja-JP" altLang="en-US" sz="1200" b="1" dirty="0"/>
              <a:t>現在の写真</a:t>
            </a:r>
          </a:p>
        </p:txBody>
      </p:sp>
      <p:sp>
        <p:nvSpPr>
          <p:cNvPr id="35" name="正方形/長方形 34"/>
          <p:cNvSpPr/>
          <p:nvPr/>
        </p:nvSpPr>
        <p:spPr>
          <a:xfrm>
            <a:off x="6437585" y="5792711"/>
            <a:ext cx="5175504" cy="276999"/>
          </a:xfrm>
          <a:prstGeom prst="rect">
            <a:avLst/>
          </a:prstGeom>
        </p:spPr>
        <p:txBody>
          <a:bodyPr wrap="square">
            <a:spAutoFit/>
          </a:bodyPr>
          <a:lstStyle/>
          <a:p>
            <a:r>
              <a:rPr lang="ja-JP" altLang="en-US" sz="1200" b="1" dirty="0"/>
              <a:t>施工後のイメージ図</a:t>
            </a:r>
          </a:p>
        </p:txBody>
      </p:sp>
      <p:sp>
        <p:nvSpPr>
          <p:cNvPr id="36" name="正方形/長方形 35"/>
          <p:cNvSpPr/>
          <p:nvPr/>
        </p:nvSpPr>
        <p:spPr>
          <a:xfrm>
            <a:off x="1378690" y="6768785"/>
            <a:ext cx="3829654" cy="276999"/>
          </a:xfrm>
          <a:prstGeom prst="rect">
            <a:avLst/>
          </a:prstGeom>
        </p:spPr>
        <p:txBody>
          <a:bodyPr wrap="square">
            <a:spAutoFit/>
          </a:bodyPr>
          <a:lstStyle/>
          <a:p>
            <a:pPr algn="ctr"/>
            <a:r>
              <a:rPr lang="ja-JP" altLang="en-US" sz="1200" b="1" dirty="0"/>
              <a:t>整備予定地の整備前の写真を添付してください</a:t>
            </a:r>
          </a:p>
        </p:txBody>
      </p:sp>
      <p:sp>
        <p:nvSpPr>
          <p:cNvPr id="37" name="正方形/長方形 36"/>
          <p:cNvSpPr/>
          <p:nvPr/>
        </p:nvSpPr>
        <p:spPr>
          <a:xfrm>
            <a:off x="7309211" y="6772334"/>
            <a:ext cx="4397738" cy="276999"/>
          </a:xfrm>
          <a:prstGeom prst="rect">
            <a:avLst/>
          </a:prstGeom>
        </p:spPr>
        <p:txBody>
          <a:bodyPr wrap="square">
            <a:spAutoFit/>
          </a:bodyPr>
          <a:lstStyle/>
          <a:p>
            <a:pPr algn="ctr"/>
            <a:r>
              <a:rPr lang="ja-JP" altLang="en-US" sz="1200" b="1" dirty="0"/>
              <a:t>整備予定地の施工後のイメージ図を添付してください</a:t>
            </a:r>
          </a:p>
        </p:txBody>
      </p:sp>
    </p:spTree>
    <p:extLst>
      <p:ext uri="{BB962C8B-B14F-4D97-AF65-F5344CB8AC3E}">
        <p14:creationId xmlns:p14="http://schemas.microsoft.com/office/powerpoint/2010/main" val="3541938325"/>
      </p:ext>
    </p:extLst>
  </p:cSld>
  <p:clrMapOvr>
    <a:masterClrMapping/>
  </p:clrMapOvr>
</p:sld>
</file>

<file path=ppt/theme/theme1.xml><?xml version="1.0" encoding="utf-8"?>
<a:theme xmlns:a="http://schemas.openxmlformats.org/drawingml/2006/main" name="Office テーマ">
  <a:themeElements>
    <a:clrScheme name="Office テーマ">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テーマ">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テーマ">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標準デザイン">
  <a:themeElements>
    <a:clrScheme name="2_標準デザイン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2_標準デザイン">
      <a:majorFont>
        <a:latin typeface="HGP創英角ｺﾞｼｯｸUB"/>
        <a:ea typeface="HGP創英角ｺﾞｼｯｸUB"/>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66CC"/>
        </a:solidFill>
        <a:ln w="9525" cap="flat" cmpd="sng" algn="ctr">
          <a:no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ja-JP" altLang="en-US" sz="1800" b="0" i="0" u="none" strike="noStrike" cap="none" normalizeH="0" baseline="0" smtClean="0">
            <a:ln>
              <a:noFill/>
            </a:ln>
            <a:solidFill>
              <a:schemeClr val="tx1"/>
            </a:solidFill>
            <a:effectLst/>
            <a:latin typeface="Arial" charset="0"/>
            <a:ea typeface="ＭＳ Ｐゴシック" pitchFamily="50" charset="-128"/>
          </a:defRPr>
        </a:defPPr>
      </a:lstStyle>
    </a:spDef>
    <a:lnDef>
      <a:spPr bwMode="auto">
        <a:xfrm>
          <a:off x="0" y="0"/>
          <a:ext cx="1" cy="1"/>
        </a:xfrm>
        <a:custGeom>
          <a:avLst/>
          <a:gdLst/>
          <a:ahLst/>
          <a:cxnLst/>
          <a:rect l="0" t="0" r="0" b="0"/>
          <a:pathLst/>
        </a:custGeom>
        <a:solidFill>
          <a:srgbClr val="0066CC"/>
        </a:solidFill>
        <a:ln w="9525" cap="flat" cmpd="sng" algn="ctr">
          <a:no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ja-JP" altLang="en-US" sz="1800" b="0" i="0" u="none" strike="noStrike" cap="none" normalizeH="0" baseline="0" smtClean="0">
            <a:ln>
              <a:noFill/>
            </a:ln>
            <a:solidFill>
              <a:schemeClr val="tx1"/>
            </a:solidFill>
            <a:effectLst/>
            <a:latin typeface="Arial" charset="0"/>
            <a:ea typeface="ＭＳ Ｐゴシック" pitchFamily="50" charset="-128"/>
          </a:defRPr>
        </a:defPPr>
      </a:lstStyle>
    </a:lnDef>
  </a:objectDefaults>
  <a:extraClrSchemeLst>
    <a:extraClrScheme>
      <a:clrScheme name="2_標準デザイン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_標準デザイン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_標準デザイン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_標準デザイン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_標準デザイン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_標準デザイン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_標準デザイン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_標準デザイン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_標準デザイン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_標準デザイン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_標準デザイン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_標準デザイン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1425</Words>
  <Application>Microsoft Office PowerPoint</Application>
  <PresentationFormat>A3 297x420 mm</PresentationFormat>
  <Paragraphs>81</Paragraphs>
  <Slides>4</Slides>
  <Notes>0</Notes>
  <HiddenSlides>0</HiddenSlides>
  <MMClips>0</MMClips>
  <ScaleCrop>false</ScaleCrop>
  <HeadingPairs>
    <vt:vector size="4" baseType="variant">
      <vt:variant>
        <vt:lpstr>テーマ</vt:lpstr>
      </vt:variant>
      <vt:variant>
        <vt:i4>2</vt:i4>
      </vt:variant>
      <vt:variant>
        <vt:lpstr>スライド タイトル</vt:lpstr>
      </vt:variant>
      <vt:variant>
        <vt:i4>4</vt:i4>
      </vt:variant>
    </vt:vector>
  </HeadingPairs>
  <TitlesOfParts>
    <vt:vector size="6" baseType="lpstr">
      <vt:lpstr>Office テーマ</vt:lpstr>
      <vt:lpstr>2_標準デザイン</vt:lpstr>
      <vt:lpstr>PowerPoint プレゼンテーション</vt:lpstr>
      <vt:lpstr>PowerPoint プレゼンテーション</vt:lpstr>
      <vt:lpstr>PowerPoint プレゼンテーション</vt:lpstr>
      <vt:lpstr>PowerPoint プレゼンテーション</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subject/>
  <dc:creator/>
  <cp:keywords/>
  <dc:description/>
  <cp:lastModifiedBy/>
  <cp:revision>1</cp:revision>
  <dcterms:created xsi:type="dcterms:W3CDTF">2023-06-29T08:00:04Z</dcterms:created>
  <dcterms:modified xsi:type="dcterms:W3CDTF">2023-06-29T09:02:35Z</dcterms:modified>
  <cp:category/>
</cp:coreProperties>
</file>